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6.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7.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8.xml" ContentType="application/vnd.openxmlformats-officedocument.theme+xml"/>
  <Override PartName="/ppt/slideLayouts/slideLayout198.xml" ContentType="application/vnd.openxmlformats-officedocument.presentationml.slideLayout+xml"/>
  <Override PartName="/ppt/theme/theme19.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0.xml" ContentType="application/vnd.openxmlformats-officedocument.theme+xml"/>
  <Override PartName="/ppt/slideLayouts/slideLayout210.xml" ContentType="application/vnd.openxmlformats-officedocument.presentationml.slideLayout+xml"/>
  <Override PartName="/ppt/theme/theme21.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2.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3.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4.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5.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6.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7.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8.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9.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30.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1.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2.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3.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34.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5.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6.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7.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8.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0.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1.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42.xml" ContentType="application/vnd.openxmlformats-officedocument.theme+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theme/theme43.xml" ContentType="application/vnd.openxmlformats-officedocument.theme+xml"/>
  <Override PartName="/ppt/theme/theme4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2.xml" ContentType="application/vnd.openxmlformats-officedocument.themeOverride+xml"/>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4.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5.xml" ContentType="application/vnd.openxmlformats-officedocument.themeOverride+xml"/>
  <Override PartName="/ppt/notesSlides/notesSlide25.xml" ContentType="application/vnd.openxmlformats-officedocument.presentationml.notesSlide+xml"/>
  <Override PartName="/ppt/tags/tag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8.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9.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10.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11.xml" ContentType="application/vnd.openxmlformats-officedocument.themeOverride+xml"/>
  <Override PartName="/ppt/theme/themeOverride12.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0.xml" ContentType="application/vnd.openxmlformats-officedocument.presentationml.notesSlide+xml"/>
  <Override PartName="/ppt/theme/themeOverride13.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14.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heme/themeOverride15.xml" ContentType="application/vnd.openxmlformats-officedocument.themeOverride+xml"/>
  <Override PartName="/ppt/notesSlides/notesSlide71.xml" ContentType="application/vnd.openxmlformats-officedocument.presentationml.notesSlide+xml"/>
  <Override PartName="/ppt/theme/themeOverride16.xml" ContentType="application/vnd.openxmlformats-officedocument.themeOverr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17.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heme/themeOverride18.xml" ContentType="application/vnd.openxmlformats-officedocument.themeOverride+xml"/>
  <Override PartName="/ppt/theme/themeOverride19.xml" ContentType="application/vnd.openxmlformats-officedocument.themeOverr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heme/themeOverride20.xml" ContentType="application/vnd.openxmlformats-officedocument.themeOverr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theme/themeOverride21.xml" ContentType="application/vnd.openxmlformats-officedocument.themeOverride+xml"/>
  <Override PartName="/ppt/notesSlides/notesSlide98.xml" ContentType="application/vnd.openxmlformats-officedocument.presentationml.notesSlide+xml"/>
  <Override PartName="/ppt/theme/themeOverride22.xml" ContentType="application/vnd.openxmlformats-officedocument.themeOverr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8" r:id="rId2"/>
    <p:sldMasterId id="2147483710" r:id="rId3"/>
    <p:sldMasterId id="2147483737" r:id="rId4"/>
    <p:sldMasterId id="2147483739" r:id="rId5"/>
    <p:sldMasterId id="2147483751" r:id="rId6"/>
    <p:sldMasterId id="2147483764" r:id="rId7"/>
    <p:sldMasterId id="2147483776" r:id="rId8"/>
    <p:sldMasterId id="2147483788" r:id="rId9"/>
    <p:sldMasterId id="2147483800" r:id="rId10"/>
    <p:sldMasterId id="2147483812" r:id="rId11"/>
    <p:sldMasterId id="2147483837" r:id="rId12"/>
    <p:sldMasterId id="2147483850" r:id="rId13"/>
    <p:sldMasterId id="2147483876" r:id="rId14"/>
    <p:sldMasterId id="2147483888" r:id="rId15"/>
    <p:sldMasterId id="2147483901" r:id="rId16"/>
    <p:sldMasterId id="2147483913" r:id="rId17"/>
    <p:sldMasterId id="2147483927" r:id="rId18"/>
    <p:sldMasterId id="2147483940" r:id="rId19"/>
    <p:sldMasterId id="2147483942" r:id="rId20"/>
    <p:sldMasterId id="2147483954" r:id="rId21"/>
    <p:sldMasterId id="2147483968" r:id="rId22"/>
    <p:sldMasterId id="2147483980" r:id="rId23"/>
    <p:sldMasterId id="2147483993" r:id="rId24"/>
    <p:sldMasterId id="2147484005" r:id="rId25"/>
    <p:sldMasterId id="2147484017" r:id="rId26"/>
    <p:sldMasterId id="2147484030" r:id="rId27"/>
    <p:sldMasterId id="2147484042" r:id="rId28"/>
    <p:sldMasterId id="2147484055" r:id="rId29"/>
    <p:sldMasterId id="2147484094" r:id="rId30"/>
    <p:sldMasterId id="2147484106" r:id="rId31"/>
    <p:sldMasterId id="2147484120" r:id="rId32"/>
    <p:sldMasterId id="2147484132" r:id="rId33"/>
    <p:sldMasterId id="2147484144" r:id="rId34"/>
    <p:sldMasterId id="2147484156" r:id="rId35"/>
    <p:sldMasterId id="2147484174" r:id="rId36"/>
    <p:sldMasterId id="2147484187" r:id="rId37"/>
    <p:sldMasterId id="2147484237" r:id="rId38"/>
    <p:sldMasterId id="2147484249" r:id="rId39"/>
    <p:sldMasterId id="2147484262" r:id="rId40"/>
    <p:sldMasterId id="2147484276" r:id="rId41"/>
    <p:sldMasterId id="2147484289" r:id="rId42"/>
    <p:sldMasterId id="2147484302" r:id="rId43"/>
  </p:sldMasterIdLst>
  <p:notesMasterIdLst>
    <p:notesMasterId r:id="rId183"/>
  </p:notesMasterIdLst>
  <p:sldIdLst>
    <p:sldId id="435" r:id="rId44"/>
    <p:sldId id="433" r:id="rId45"/>
    <p:sldId id="432" r:id="rId46"/>
    <p:sldId id="620" r:id="rId47"/>
    <p:sldId id="615" r:id="rId48"/>
    <p:sldId id="616" r:id="rId49"/>
    <p:sldId id="617" r:id="rId50"/>
    <p:sldId id="618" r:id="rId51"/>
    <p:sldId id="619" r:id="rId52"/>
    <p:sldId id="586" r:id="rId53"/>
    <p:sldId id="460" r:id="rId54"/>
    <p:sldId id="461" r:id="rId55"/>
    <p:sldId id="463" r:id="rId56"/>
    <p:sldId id="464" r:id="rId57"/>
    <p:sldId id="465" r:id="rId58"/>
    <p:sldId id="467" r:id="rId59"/>
    <p:sldId id="468" r:id="rId60"/>
    <p:sldId id="469" r:id="rId61"/>
    <p:sldId id="470" r:id="rId62"/>
    <p:sldId id="471" r:id="rId63"/>
    <p:sldId id="310" r:id="rId64"/>
    <p:sldId id="621" r:id="rId65"/>
    <p:sldId id="632" r:id="rId66"/>
    <p:sldId id="459" r:id="rId67"/>
    <p:sldId id="451" r:id="rId68"/>
    <p:sldId id="472" r:id="rId69"/>
    <p:sldId id="473" r:id="rId70"/>
    <p:sldId id="477" r:id="rId71"/>
    <p:sldId id="478" r:id="rId72"/>
    <p:sldId id="479" r:id="rId73"/>
    <p:sldId id="480" r:id="rId74"/>
    <p:sldId id="481" r:id="rId75"/>
    <p:sldId id="482" r:id="rId76"/>
    <p:sldId id="483" r:id="rId77"/>
    <p:sldId id="485" r:id="rId78"/>
    <p:sldId id="486" r:id="rId79"/>
    <p:sldId id="487" r:id="rId80"/>
    <p:sldId id="488" r:id="rId81"/>
    <p:sldId id="489" r:id="rId82"/>
    <p:sldId id="490" r:id="rId83"/>
    <p:sldId id="491" r:id="rId84"/>
    <p:sldId id="492" r:id="rId85"/>
    <p:sldId id="493" r:id="rId86"/>
    <p:sldId id="494" r:id="rId87"/>
    <p:sldId id="496" r:id="rId88"/>
    <p:sldId id="497" r:id="rId89"/>
    <p:sldId id="498" r:id="rId90"/>
    <p:sldId id="503" r:id="rId91"/>
    <p:sldId id="505" r:id="rId92"/>
    <p:sldId id="504" r:id="rId93"/>
    <p:sldId id="512" r:id="rId94"/>
    <p:sldId id="454" r:id="rId95"/>
    <p:sldId id="513" r:id="rId96"/>
    <p:sldId id="514" r:id="rId97"/>
    <p:sldId id="515" r:id="rId98"/>
    <p:sldId id="517" r:id="rId99"/>
    <p:sldId id="518" r:id="rId100"/>
    <p:sldId id="519" r:id="rId101"/>
    <p:sldId id="520" r:id="rId102"/>
    <p:sldId id="521" r:id="rId103"/>
    <p:sldId id="522" r:id="rId104"/>
    <p:sldId id="532" r:id="rId105"/>
    <p:sldId id="533" r:id="rId106"/>
    <p:sldId id="534" r:id="rId107"/>
    <p:sldId id="535" r:id="rId108"/>
    <p:sldId id="536" r:id="rId109"/>
    <p:sldId id="541" r:id="rId110"/>
    <p:sldId id="542" r:id="rId111"/>
    <p:sldId id="544" r:id="rId112"/>
    <p:sldId id="545" r:id="rId113"/>
    <p:sldId id="546" r:id="rId114"/>
    <p:sldId id="547" r:id="rId115"/>
    <p:sldId id="548" r:id="rId116"/>
    <p:sldId id="549" r:id="rId117"/>
    <p:sldId id="550" r:id="rId118"/>
    <p:sldId id="551" r:id="rId119"/>
    <p:sldId id="599" r:id="rId120"/>
    <p:sldId id="622" r:id="rId121"/>
    <p:sldId id="523" r:id="rId122"/>
    <p:sldId id="524" r:id="rId123"/>
    <p:sldId id="525" r:id="rId124"/>
    <p:sldId id="526" r:id="rId125"/>
    <p:sldId id="527" r:id="rId126"/>
    <p:sldId id="528" r:id="rId127"/>
    <p:sldId id="529" r:id="rId128"/>
    <p:sldId id="530" r:id="rId129"/>
    <p:sldId id="531" r:id="rId130"/>
    <p:sldId id="540" r:id="rId131"/>
    <p:sldId id="543" r:id="rId132"/>
    <p:sldId id="623" r:id="rId133"/>
    <p:sldId id="633" r:id="rId134"/>
    <p:sldId id="634" r:id="rId135"/>
    <p:sldId id="458" r:id="rId136"/>
    <p:sldId id="457" r:id="rId137"/>
    <p:sldId id="453" r:id="rId138"/>
    <p:sldId id="592" r:id="rId139"/>
    <p:sldId id="552" r:id="rId140"/>
    <p:sldId id="553" r:id="rId141"/>
    <p:sldId id="554" r:id="rId142"/>
    <p:sldId id="555" r:id="rId143"/>
    <p:sldId id="556" r:id="rId144"/>
    <p:sldId id="566" r:id="rId145"/>
    <p:sldId id="558" r:id="rId146"/>
    <p:sldId id="559" r:id="rId147"/>
    <p:sldId id="567" r:id="rId148"/>
    <p:sldId id="568" r:id="rId149"/>
    <p:sldId id="569" r:id="rId150"/>
    <p:sldId id="570" r:id="rId151"/>
    <p:sldId id="571" r:id="rId152"/>
    <p:sldId id="572" r:id="rId153"/>
    <p:sldId id="573" r:id="rId154"/>
    <p:sldId id="574" r:id="rId155"/>
    <p:sldId id="575" r:id="rId156"/>
    <p:sldId id="576" r:id="rId157"/>
    <p:sldId id="577" r:id="rId158"/>
    <p:sldId id="578" r:id="rId159"/>
    <p:sldId id="579" r:id="rId160"/>
    <p:sldId id="580" r:id="rId161"/>
    <p:sldId id="455" r:id="rId162"/>
    <p:sldId id="581" r:id="rId163"/>
    <p:sldId id="625" r:id="rId164"/>
    <p:sldId id="626" r:id="rId165"/>
    <p:sldId id="638" r:id="rId166"/>
    <p:sldId id="639" r:id="rId167"/>
    <p:sldId id="595" r:id="rId168"/>
    <p:sldId id="596" r:id="rId169"/>
    <p:sldId id="628" r:id="rId170"/>
    <p:sldId id="446" r:id="rId171"/>
    <p:sldId id="448" r:id="rId172"/>
    <p:sldId id="449" r:id="rId173"/>
    <p:sldId id="629" r:id="rId174"/>
    <p:sldId id="635" r:id="rId175"/>
    <p:sldId id="636" r:id="rId176"/>
    <p:sldId id="637" r:id="rId177"/>
    <p:sldId id="318" r:id="rId178"/>
    <p:sldId id="588" r:id="rId179"/>
    <p:sldId id="589" r:id="rId180"/>
    <p:sldId id="320" r:id="rId181"/>
    <p:sldId id="4033" r:id="rId1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rmon" id="{A629233C-E7DD-7E49-95B2-7978CA245F64}">
          <p14:sldIdLst>
            <p14:sldId id="435"/>
            <p14:sldId id="433"/>
            <p14:sldId id="432"/>
            <p14:sldId id="620"/>
            <p14:sldId id="615"/>
            <p14:sldId id="616"/>
            <p14:sldId id="617"/>
            <p14:sldId id="618"/>
            <p14:sldId id="619"/>
            <p14:sldId id="586"/>
            <p14:sldId id="460"/>
            <p14:sldId id="461"/>
            <p14:sldId id="463"/>
            <p14:sldId id="464"/>
            <p14:sldId id="465"/>
            <p14:sldId id="467"/>
            <p14:sldId id="468"/>
            <p14:sldId id="469"/>
            <p14:sldId id="470"/>
            <p14:sldId id="471"/>
            <p14:sldId id="310"/>
            <p14:sldId id="621"/>
            <p14:sldId id="632"/>
            <p14:sldId id="459"/>
            <p14:sldId id="451"/>
          </p14:sldIdLst>
        </p14:section>
        <p14:section name="Chapters" id="{5F72733C-528B-3149-9661-757A25260018}">
          <p14:sldIdLst>
            <p14:sldId id="472"/>
            <p14:sldId id="473"/>
            <p14:sldId id="477"/>
            <p14:sldId id="478"/>
            <p14:sldId id="479"/>
            <p14:sldId id="480"/>
            <p14:sldId id="481"/>
            <p14:sldId id="482"/>
            <p14:sldId id="483"/>
            <p14:sldId id="485"/>
            <p14:sldId id="486"/>
            <p14:sldId id="487"/>
            <p14:sldId id="488"/>
            <p14:sldId id="489"/>
            <p14:sldId id="490"/>
            <p14:sldId id="491"/>
            <p14:sldId id="492"/>
            <p14:sldId id="493"/>
            <p14:sldId id="494"/>
            <p14:sldId id="496"/>
            <p14:sldId id="497"/>
            <p14:sldId id="498"/>
            <p14:sldId id="503"/>
            <p14:sldId id="505"/>
            <p14:sldId id="504"/>
            <p14:sldId id="512"/>
            <p14:sldId id="454"/>
            <p14:sldId id="513"/>
            <p14:sldId id="514"/>
            <p14:sldId id="515"/>
            <p14:sldId id="517"/>
            <p14:sldId id="518"/>
            <p14:sldId id="519"/>
            <p14:sldId id="520"/>
            <p14:sldId id="521"/>
            <p14:sldId id="522"/>
            <p14:sldId id="532"/>
            <p14:sldId id="533"/>
            <p14:sldId id="534"/>
            <p14:sldId id="535"/>
            <p14:sldId id="536"/>
            <p14:sldId id="541"/>
            <p14:sldId id="542"/>
            <p14:sldId id="544"/>
            <p14:sldId id="545"/>
            <p14:sldId id="546"/>
            <p14:sldId id="547"/>
            <p14:sldId id="548"/>
            <p14:sldId id="549"/>
            <p14:sldId id="550"/>
            <p14:sldId id="551"/>
            <p14:sldId id="599"/>
            <p14:sldId id="622"/>
            <p14:sldId id="523"/>
            <p14:sldId id="524"/>
            <p14:sldId id="525"/>
            <p14:sldId id="526"/>
            <p14:sldId id="527"/>
            <p14:sldId id="528"/>
            <p14:sldId id="529"/>
            <p14:sldId id="530"/>
            <p14:sldId id="531"/>
            <p14:sldId id="540"/>
            <p14:sldId id="543"/>
            <p14:sldId id="623"/>
            <p14:sldId id="633"/>
            <p14:sldId id="634"/>
            <p14:sldId id="458"/>
            <p14:sldId id="457"/>
            <p14:sldId id="453"/>
            <p14:sldId id="592"/>
            <p14:sldId id="552"/>
            <p14:sldId id="553"/>
            <p14:sldId id="554"/>
            <p14:sldId id="555"/>
            <p14:sldId id="556"/>
            <p14:sldId id="566"/>
            <p14:sldId id="558"/>
            <p14:sldId id="559"/>
            <p14:sldId id="567"/>
            <p14:sldId id="568"/>
            <p14:sldId id="569"/>
            <p14:sldId id="570"/>
            <p14:sldId id="571"/>
            <p14:sldId id="572"/>
            <p14:sldId id="573"/>
            <p14:sldId id="574"/>
            <p14:sldId id="575"/>
            <p14:sldId id="576"/>
            <p14:sldId id="577"/>
            <p14:sldId id="578"/>
            <p14:sldId id="579"/>
            <p14:sldId id="580"/>
            <p14:sldId id="455"/>
            <p14:sldId id="581"/>
            <p14:sldId id="625"/>
            <p14:sldId id="626"/>
            <p14:sldId id="638"/>
            <p14:sldId id="639"/>
            <p14:sldId id="595"/>
            <p14:sldId id="596"/>
            <p14:sldId id="628"/>
            <p14:sldId id="446"/>
            <p14:sldId id="448"/>
            <p14:sldId id="449"/>
          </p14:sldIdLst>
        </p14:section>
        <p14:section name="Conclusion" id="{B28B22C2-3E91-9E43-9BF3-3B4C347B6E3D}">
          <p14:sldIdLst>
            <p14:sldId id="629"/>
            <p14:sldId id="635"/>
            <p14:sldId id="636"/>
            <p14:sldId id="637"/>
            <p14:sldId id="318"/>
            <p14:sldId id="588"/>
            <p14:sldId id="589"/>
            <p14:sldId id="320"/>
            <p14:sldId id="403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mzi Nary" initials="RN" lastIdx="1" clrIdx="0">
    <p:extLst>
      <p:ext uri="{19B8F6BF-5375-455C-9EA6-DF929625EA0E}">
        <p15:presenceInfo xmlns:p15="http://schemas.microsoft.com/office/powerpoint/2012/main" userId="006914789caa3fa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99330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34" autoAdjust="0"/>
    <p:restoredTop sz="85274" autoAdjust="0"/>
  </p:normalViewPr>
  <p:slideViewPr>
    <p:cSldViewPr snapToGrid="0" snapToObjects="1">
      <p:cViewPr varScale="1">
        <p:scale>
          <a:sx n="100" d="100"/>
          <a:sy n="100" d="100"/>
        </p:scale>
        <p:origin x="176" y="728"/>
      </p:cViewPr>
      <p:guideLst>
        <p:guide orient="horz" pos="2160"/>
        <p:guide pos="2880"/>
      </p:guideLst>
    </p:cSldViewPr>
  </p:slideViewPr>
  <p:outlineViewPr>
    <p:cViewPr>
      <p:scale>
        <a:sx n="33" d="100"/>
        <a:sy n="33" d="100"/>
      </p:scale>
      <p:origin x="0" y="6240"/>
    </p:cViewPr>
  </p:outlineViewPr>
  <p:notesTextViewPr>
    <p:cViewPr>
      <p:scale>
        <a:sx n="100" d="100"/>
        <a:sy n="100" d="100"/>
      </p:scale>
      <p:origin x="0" y="0"/>
    </p:cViewPr>
  </p:notesTextViewPr>
  <p:sorterViewPr>
    <p:cViewPr varScale="1">
      <p:scale>
        <a:sx n="1" d="1"/>
        <a:sy n="1" d="1"/>
      </p:scale>
      <p:origin x="0" y="1233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4.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20.xml"/><Relationship Id="rId84" Type="http://schemas.openxmlformats.org/officeDocument/2006/relationships/slide" Target="slides/slide41.xml"/><Relationship Id="rId138" Type="http://schemas.openxmlformats.org/officeDocument/2006/relationships/slide" Target="slides/slide95.xml"/><Relationship Id="rId159" Type="http://schemas.openxmlformats.org/officeDocument/2006/relationships/slide" Target="slides/slide116.xml"/><Relationship Id="rId170" Type="http://schemas.openxmlformats.org/officeDocument/2006/relationships/slide" Target="slides/slide127.xml"/><Relationship Id="rId107" Type="http://schemas.openxmlformats.org/officeDocument/2006/relationships/slide" Target="slides/slide6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0.xml"/><Relationship Id="rId74" Type="http://schemas.openxmlformats.org/officeDocument/2006/relationships/slide" Target="slides/slide31.xml"/><Relationship Id="rId128" Type="http://schemas.openxmlformats.org/officeDocument/2006/relationships/slide" Target="slides/slide85.xml"/><Relationship Id="rId149" Type="http://schemas.openxmlformats.org/officeDocument/2006/relationships/slide" Target="slides/slide106.xml"/><Relationship Id="rId5" Type="http://schemas.openxmlformats.org/officeDocument/2006/relationships/slideMaster" Target="slideMasters/slideMaster5.xml"/><Relationship Id="rId95" Type="http://schemas.openxmlformats.org/officeDocument/2006/relationships/slide" Target="slides/slide52.xml"/><Relationship Id="rId160" Type="http://schemas.openxmlformats.org/officeDocument/2006/relationships/slide" Target="slides/slide117.xml"/><Relationship Id="rId181" Type="http://schemas.openxmlformats.org/officeDocument/2006/relationships/slide" Target="slides/slide138.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21.xml"/><Relationship Id="rId118" Type="http://schemas.openxmlformats.org/officeDocument/2006/relationships/slide" Target="slides/slide75.xml"/><Relationship Id="rId139" Type="http://schemas.openxmlformats.org/officeDocument/2006/relationships/slide" Target="slides/slide96.xml"/><Relationship Id="rId85" Type="http://schemas.openxmlformats.org/officeDocument/2006/relationships/slide" Target="slides/slide42.xml"/><Relationship Id="rId150" Type="http://schemas.openxmlformats.org/officeDocument/2006/relationships/slide" Target="slides/slide107.xml"/><Relationship Id="rId171" Type="http://schemas.openxmlformats.org/officeDocument/2006/relationships/slide" Target="slides/slide128.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5.xml"/><Relationship Id="rId129" Type="http://schemas.openxmlformats.org/officeDocument/2006/relationships/slide" Target="slides/slide86.xml"/><Relationship Id="rId54" Type="http://schemas.openxmlformats.org/officeDocument/2006/relationships/slide" Target="slides/slide11.xml"/><Relationship Id="rId75" Type="http://schemas.openxmlformats.org/officeDocument/2006/relationships/slide" Target="slides/slide32.xml"/><Relationship Id="rId96" Type="http://schemas.openxmlformats.org/officeDocument/2006/relationships/slide" Target="slides/slide53.xml"/><Relationship Id="rId140" Type="http://schemas.openxmlformats.org/officeDocument/2006/relationships/slide" Target="slides/slide97.xml"/><Relationship Id="rId161" Type="http://schemas.openxmlformats.org/officeDocument/2006/relationships/slide" Target="slides/slide118.xml"/><Relationship Id="rId182" Type="http://schemas.openxmlformats.org/officeDocument/2006/relationships/slide" Target="slides/slide139.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6.xml"/><Relationship Id="rId44" Type="http://schemas.openxmlformats.org/officeDocument/2006/relationships/slide" Target="slides/slide1.xml"/><Relationship Id="rId65" Type="http://schemas.openxmlformats.org/officeDocument/2006/relationships/slide" Target="slides/slide22.xml"/><Relationship Id="rId86" Type="http://schemas.openxmlformats.org/officeDocument/2006/relationships/slide" Target="slides/slide43.xml"/><Relationship Id="rId130" Type="http://schemas.openxmlformats.org/officeDocument/2006/relationships/slide" Target="slides/slide87.xml"/><Relationship Id="rId151" Type="http://schemas.openxmlformats.org/officeDocument/2006/relationships/slide" Target="slides/slide108.xml"/><Relationship Id="rId172" Type="http://schemas.openxmlformats.org/officeDocument/2006/relationships/slide" Target="slides/slide12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6.xml"/><Relationship Id="rId34" Type="http://schemas.openxmlformats.org/officeDocument/2006/relationships/slideMaster" Target="slideMasters/slideMaster34.xml"/><Relationship Id="rId50" Type="http://schemas.openxmlformats.org/officeDocument/2006/relationships/slide" Target="slides/slide7.xml"/><Relationship Id="rId55" Type="http://schemas.openxmlformats.org/officeDocument/2006/relationships/slide" Target="slides/slide12.xml"/><Relationship Id="rId76" Type="http://schemas.openxmlformats.org/officeDocument/2006/relationships/slide" Target="slides/slide33.xml"/><Relationship Id="rId97" Type="http://schemas.openxmlformats.org/officeDocument/2006/relationships/slide" Target="slides/slide54.xml"/><Relationship Id="rId104" Type="http://schemas.openxmlformats.org/officeDocument/2006/relationships/slide" Target="slides/slide61.xml"/><Relationship Id="rId120" Type="http://schemas.openxmlformats.org/officeDocument/2006/relationships/slide" Target="slides/slide77.xml"/><Relationship Id="rId125" Type="http://schemas.openxmlformats.org/officeDocument/2006/relationships/slide" Target="slides/slide82.xml"/><Relationship Id="rId141" Type="http://schemas.openxmlformats.org/officeDocument/2006/relationships/slide" Target="slides/slide98.xml"/><Relationship Id="rId146" Type="http://schemas.openxmlformats.org/officeDocument/2006/relationships/slide" Target="slides/slide103.xml"/><Relationship Id="rId167" Type="http://schemas.openxmlformats.org/officeDocument/2006/relationships/slide" Target="slides/slide124.xml"/><Relationship Id="rId188"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28.xml"/><Relationship Id="rId92" Type="http://schemas.openxmlformats.org/officeDocument/2006/relationships/slide" Target="slides/slide49.xml"/><Relationship Id="rId162" Type="http://schemas.openxmlformats.org/officeDocument/2006/relationships/slide" Target="slides/slide119.xml"/><Relationship Id="rId183"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2.xml"/><Relationship Id="rId66" Type="http://schemas.openxmlformats.org/officeDocument/2006/relationships/slide" Target="slides/slide23.xml"/><Relationship Id="rId87" Type="http://schemas.openxmlformats.org/officeDocument/2006/relationships/slide" Target="slides/slide44.xml"/><Relationship Id="rId110" Type="http://schemas.openxmlformats.org/officeDocument/2006/relationships/slide" Target="slides/slide67.xml"/><Relationship Id="rId115" Type="http://schemas.openxmlformats.org/officeDocument/2006/relationships/slide" Target="slides/slide72.xml"/><Relationship Id="rId131" Type="http://schemas.openxmlformats.org/officeDocument/2006/relationships/slide" Target="slides/slide88.xml"/><Relationship Id="rId136" Type="http://schemas.openxmlformats.org/officeDocument/2006/relationships/slide" Target="slides/slide93.xml"/><Relationship Id="rId157" Type="http://schemas.openxmlformats.org/officeDocument/2006/relationships/slide" Target="slides/slide114.xml"/><Relationship Id="rId178" Type="http://schemas.openxmlformats.org/officeDocument/2006/relationships/slide" Target="slides/slide135.xml"/><Relationship Id="rId61" Type="http://schemas.openxmlformats.org/officeDocument/2006/relationships/slide" Target="slides/slide18.xml"/><Relationship Id="rId82" Type="http://schemas.openxmlformats.org/officeDocument/2006/relationships/slide" Target="slides/slide39.xml"/><Relationship Id="rId152" Type="http://schemas.openxmlformats.org/officeDocument/2006/relationships/slide" Target="slides/slide109.xml"/><Relationship Id="rId173" Type="http://schemas.openxmlformats.org/officeDocument/2006/relationships/slide" Target="slides/slide13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3.xml"/><Relationship Id="rId77" Type="http://schemas.openxmlformats.org/officeDocument/2006/relationships/slide" Target="slides/slide34.xml"/><Relationship Id="rId100" Type="http://schemas.openxmlformats.org/officeDocument/2006/relationships/slide" Target="slides/slide57.xml"/><Relationship Id="rId105" Type="http://schemas.openxmlformats.org/officeDocument/2006/relationships/slide" Target="slides/slide62.xml"/><Relationship Id="rId126" Type="http://schemas.openxmlformats.org/officeDocument/2006/relationships/slide" Target="slides/slide83.xml"/><Relationship Id="rId147" Type="http://schemas.openxmlformats.org/officeDocument/2006/relationships/slide" Target="slides/slide104.xml"/><Relationship Id="rId168" Type="http://schemas.openxmlformats.org/officeDocument/2006/relationships/slide" Target="slides/slide125.xml"/><Relationship Id="rId8" Type="http://schemas.openxmlformats.org/officeDocument/2006/relationships/slideMaster" Target="slideMasters/slideMaster8.xml"/><Relationship Id="rId51" Type="http://schemas.openxmlformats.org/officeDocument/2006/relationships/slide" Target="slides/slide8.xml"/><Relationship Id="rId72" Type="http://schemas.openxmlformats.org/officeDocument/2006/relationships/slide" Target="slides/slide29.xml"/><Relationship Id="rId93" Type="http://schemas.openxmlformats.org/officeDocument/2006/relationships/slide" Target="slides/slide50.xml"/><Relationship Id="rId98" Type="http://schemas.openxmlformats.org/officeDocument/2006/relationships/slide" Target="slides/slide55.xml"/><Relationship Id="rId121" Type="http://schemas.openxmlformats.org/officeDocument/2006/relationships/slide" Target="slides/slide78.xml"/><Relationship Id="rId142" Type="http://schemas.openxmlformats.org/officeDocument/2006/relationships/slide" Target="slides/slide99.xml"/><Relationship Id="rId163" Type="http://schemas.openxmlformats.org/officeDocument/2006/relationships/slide" Target="slides/slide120.xml"/><Relationship Id="rId184" Type="http://schemas.openxmlformats.org/officeDocument/2006/relationships/commentAuthors" Target="commentAuthor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3.xml"/><Relationship Id="rId67" Type="http://schemas.openxmlformats.org/officeDocument/2006/relationships/slide" Target="slides/slide24.xml"/><Relationship Id="rId116" Type="http://schemas.openxmlformats.org/officeDocument/2006/relationships/slide" Target="slides/slide73.xml"/><Relationship Id="rId137" Type="http://schemas.openxmlformats.org/officeDocument/2006/relationships/slide" Target="slides/slide94.xml"/><Relationship Id="rId158" Type="http://schemas.openxmlformats.org/officeDocument/2006/relationships/slide" Target="slides/slide11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9.xml"/><Relationship Id="rId83" Type="http://schemas.openxmlformats.org/officeDocument/2006/relationships/slide" Target="slides/slide40.xml"/><Relationship Id="rId88" Type="http://schemas.openxmlformats.org/officeDocument/2006/relationships/slide" Target="slides/slide45.xml"/><Relationship Id="rId111" Type="http://schemas.openxmlformats.org/officeDocument/2006/relationships/slide" Target="slides/slide68.xml"/><Relationship Id="rId132" Type="http://schemas.openxmlformats.org/officeDocument/2006/relationships/slide" Target="slides/slide89.xml"/><Relationship Id="rId153" Type="http://schemas.openxmlformats.org/officeDocument/2006/relationships/slide" Target="slides/slide110.xml"/><Relationship Id="rId174" Type="http://schemas.openxmlformats.org/officeDocument/2006/relationships/slide" Target="slides/slide131.xml"/><Relationship Id="rId179" Type="http://schemas.openxmlformats.org/officeDocument/2006/relationships/slide" Target="slides/slide13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4.xml"/><Relationship Id="rId106" Type="http://schemas.openxmlformats.org/officeDocument/2006/relationships/slide" Target="slides/slide63.xml"/><Relationship Id="rId127" Type="http://schemas.openxmlformats.org/officeDocument/2006/relationships/slide" Target="slides/slide8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9.xml"/><Relationship Id="rId73" Type="http://schemas.openxmlformats.org/officeDocument/2006/relationships/slide" Target="slides/slide30.xml"/><Relationship Id="rId78" Type="http://schemas.openxmlformats.org/officeDocument/2006/relationships/slide" Target="slides/slide35.xml"/><Relationship Id="rId94" Type="http://schemas.openxmlformats.org/officeDocument/2006/relationships/slide" Target="slides/slide51.xml"/><Relationship Id="rId99" Type="http://schemas.openxmlformats.org/officeDocument/2006/relationships/slide" Target="slides/slide56.xml"/><Relationship Id="rId101" Type="http://schemas.openxmlformats.org/officeDocument/2006/relationships/slide" Target="slides/slide58.xml"/><Relationship Id="rId122" Type="http://schemas.openxmlformats.org/officeDocument/2006/relationships/slide" Target="slides/slide79.xml"/><Relationship Id="rId143" Type="http://schemas.openxmlformats.org/officeDocument/2006/relationships/slide" Target="slides/slide100.xml"/><Relationship Id="rId148" Type="http://schemas.openxmlformats.org/officeDocument/2006/relationships/slide" Target="slides/slide105.xml"/><Relationship Id="rId164" Type="http://schemas.openxmlformats.org/officeDocument/2006/relationships/slide" Target="slides/slide121.xml"/><Relationship Id="rId169" Type="http://schemas.openxmlformats.org/officeDocument/2006/relationships/slide" Target="slides/slide126.xml"/><Relationship Id="rId18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7.xml"/><Relationship Id="rId26" Type="http://schemas.openxmlformats.org/officeDocument/2006/relationships/slideMaster" Target="slideMasters/slideMaster26.xml"/><Relationship Id="rId47" Type="http://schemas.openxmlformats.org/officeDocument/2006/relationships/slide" Target="slides/slide4.xml"/><Relationship Id="rId68" Type="http://schemas.openxmlformats.org/officeDocument/2006/relationships/slide" Target="slides/slide25.xml"/><Relationship Id="rId89" Type="http://schemas.openxmlformats.org/officeDocument/2006/relationships/slide" Target="slides/slide46.xml"/><Relationship Id="rId112" Type="http://schemas.openxmlformats.org/officeDocument/2006/relationships/slide" Target="slides/slide69.xml"/><Relationship Id="rId133" Type="http://schemas.openxmlformats.org/officeDocument/2006/relationships/slide" Target="slides/slide90.xml"/><Relationship Id="rId154" Type="http://schemas.openxmlformats.org/officeDocument/2006/relationships/slide" Target="slides/slide111.xml"/><Relationship Id="rId175" Type="http://schemas.openxmlformats.org/officeDocument/2006/relationships/slide" Target="slides/slide132.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5.xml"/><Relationship Id="rId79" Type="http://schemas.openxmlformats.org/officeDocument/2006/relationships/slide" Target="slides/slide36.xml"/><Relationship Id="rId102" Type="http://schemas.openxmlformats.org/officeDocument/2006/relationships/slide" Target="slides/slide59.xml"/><Relationship Id="rId123" Type="http://schemas.openxmlformats.org/officeDocument/2006/relationships/slide" Target="slides/slide80.xml"/><Relationship Id="rId144" Type="http://schemas.openxmlformats.org/officeDocument/2006/relationships/slide" Target="slides/slide101.xml"/><Relationship Id="rId90" Type="http://schemas.openxmlformats.org/officeDocument/2006/relationships/slide" Target="slides/slide47.xml"/><Relationship Id="rId165" Type="http://schemas.openxmlformats.org/officeDocument/2006/relationships/slide" Target="slides/slide122.xml"/><Relationship Id="rId186" Type="http://schemas.openxmlformats.org/officeDocument/2006/relationships/viewProps" Target="viewProps.xml"/><Relationship Id="rId27" Type="http://schemas.openxmlformats.org/officeDocument/2006/relationships/slideMaster" Target="slideMasters/slideMaster27.xml"/><Relationship Id="rId48" Type="http://schemas.openxmlformats.org/officeDocument/2006/relationships/slide" Target="slides/slide5.xml"/><Relationship Id="rId69" Type="http://schemas.openxmlformats.org/officeDocument/2006/relationships/slide" Target="slides/slide26.xml"/><Relationship Id="rId113" Type="http://schemas.openxmlformats.org/officeDocument/2006/relationships/slide" Target="slides/slide70.xml"/><Relationship Id="rId134" Type="http://schemas.openxmlformats.org/officeDocument/2006/relationships/slide" Target="slides/slide91.xml"/><Relationship Id="rId80" Type="http://schemas.openxmlformats.org/officeDocument/2006/relationships/slide" Target="slides/slide37.xml"/><Relationship Id="rId155" Type="http://schemas.openxmlformats.org/officeDocument/2006/relationships/slide" Target="slides/slide112.xml"/><Relationship Id="rId176" Type="http://schemas.openxmlformats.org/officeDocument/2006/relationships/slide" Target="slides/slide13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6.xml"/><Relationship Id="rId103" Type="http://schemas.openxmlformats.org/officeDocument/2006/relationships/slide" Target="slides/slide60.xml"/><Relationship Id="rId124" Type="http://schemas.openxmlformats.org/officeDocument/2006/relationships/slide" Target="slides/slide81.xml"/><Relationship Id="rId70" Type="http://schemas.openxmlformats.org/officeDocument/2006/relationships/slide" Target="slides/slide27.xml"/><Relationship Id="rId91" Type="http://schemas.openxmlformats.org/officeDocument/2006/relationships/slide" Target="slides/slide48.xml"/><Relationship Id="rId145" Type="http://schemas.openxmlformats.org/officeDocument/2006/relationships/slide" Target="slides/slide102.xml"/><Relationship Id="rId166" Type="http://schemas.openxmlformats.org/officeDocument/2006/relationships/slide" Target="slides/slide123.xml"/><Relationship Id="rId187" Type="http://schemas.openxmlformats.org/officeDocument/2006/relationships/theme" Target="theme/theme1.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6.xml"/><Relationship Id="rId114" Type="http://schemas.openxmlformats.org/officeDocument/2006/relationships/slide" Target="slides/slide71.xml"/><Relationship Id="rId60" Type="http://schemas.openxmlformats.org/officeDocument/2006/relationships/slide" Target="slides/slide17.xml"/><Relationship Id="rId81" Type="http://schemas.openxmlformats.org/officeDocument/2006/relationships/slide" Target="slides/slide38.xml"/><Relationship Id="rId135" Type="http://schemas.openxmlformats.org/officeDocument/2006/relationships/slide" Target="slides/slide92.xml"/><Relationship Id="rId156" Type="http://schemas.openxmlformats.org/officeDocument/2006/relationships/slide" Target="slides/slide113.xml"/><Relationship Id="rId177" Type="http://schemas.openxmlformats.org/officeDocument/2006/relationships/slide" Target="slides/slide1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Arial" panose="020B0604020202020204" pitchFamily="34" charset="0"/>
              <a:ea typeface="+mn-ea"/>
              <a:cs typeface="Arial" panose="020B0604020202020204" pitchFamily="34" charset="0"/>
            </a:rPr>
            <a:t>1 نيسان</a:t>
          </a:r>
          <a:endParaRPr lang="en-US" sz="1600" dirty="0">
            <a:solidFill>
              <a:srgbClr val="FFFFFF">
                <a:hueOff val="0"/>
                <a:satOff val="0"/>
                <a:lumOff val="0"/>
                <a:alphaOff val="0"/>
              </a:srgbClr>
            </a:solidFill>
            <a:latin typeface="Arial" panose="020B0604020202020204" pitchFamily="34" charset="0"/>
            <a:ea typeface="+mn-ea"/>
            <a:cs typeface="Arial" panose="020B0604020202020204" pitchFamily="34" charset="0"/>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 </a:t>
          </a:r>
          <a:r>
            <a:rPr lang="ar-JO" sz="1600" dirty="0">
              <a:solidFill>
                <a:srgbClr val="FFFFFF">
                  <a:hueOff val="0"/>
                  <a:satOff val="0"/>
                  <a:lumOff val="0"/>
                  <a:alphaOff val="0"/>
                </a:srgbClr>
              </a:solidFill>
              <a:latin typeface="Arial" panose="020B0604020202020204" pitchFamily="34" charset="0"/>
              <a:ea typeface="+mn-ea"/>
              <a:cs typeface="Arial" panose="020B0604020202020204" pitchFamily="34" charset="0"/>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B0F62506-9B7F-0045-A383-4B173B9EA867}" type="presOf" srcId="{580AAA11-E1E4-FC4E-A546-63E521F462A7}" destId="{DAE7F6D9-575B-6C47-9F2C-6177EB4BA541}" srcOrd="0" destOrd="0" presId="urn:microsoft.com/office/officeart/2005/8/layout/cycle1"/>
    <dgm:cxn modelId="{FA3AD218-748A-9D4B-BC11-30F7DCB69D95}" type="presOf" srcId="{0858D728-97B0-1A41-82DA-1572CE14754F}" destId="{9BE0E30D-6CC1-3143-BC4A-4FF2C5039316}" srcOrd="0" destOrd="0" presId="urn:microsoft.com/office/officeart/2005/8/layout/cycle1"/>
    <dgm:cxn modelId="{3AFB3220-5C57-294E-89D1-16E6A983BBD7}" type="presOf" srcId="{D805A741-31F4-6D45-A082-4AD4C7B066F1}" destId="{7D368AA8-A897-6A44-B2ED-5420DBBF55CD}" srcOrd="0" destOrd="0" presId="urn:microsoft.com/office/officeart/2005/8/layout/cycle1"/>
    <dgm:cxn modelId="{898B4C20-6342-124C-BCA7-A0E051BFF65A}" type="presOf" srcId="{19401D75-4FA1-2642-9C39-67D34D8AB9EC}" destId="{37E24780-EDFC-1D4D-B756-C90BE821441B}" srcOrd="0" destOrd="0" presId="urn:microsoft.com/office/officeart/2005/8/layout/cycle1"/>
    <dgm:cxn modelId="{7D5E7F23-3E89-A444-A22D-0D36FEFC8A5E}" type="presOf" srcId="{54471214-3ABC-B64E-8935-4F53AC7091F5}" destId="{2257407E-2335-6E46-9533-50F1A486916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9CF48627-814F-F443-B89F-6A648D55FDB8}" type="presOf" srcId="{931AD6AD-68AD-1F4D-802F-C6CD780A0CDB}" destId="{19DCBC3D-EF34-4444-B52C-E59D1C44CC9D}" srcOrd="0" destOrd="0" presId="urn:microsoft.com/office/officeart/2005/8/layout/cycle1"/>
    <dgm:cxn modelId="{7A691C2F-852A-2D46-97FA-F18008E3FE4C}" type="presOf" srcId="{63159F5F-19C4-974F-B4D9-6A8388E3A179}" destId="{DC85BF06-3190-2C49-B38C-CC01414F9567}" srcOrd="0" destOrd="0" presId="urn:microsoft.com/office/officeart/2005/8/layout/cycle1"/>
    <dgm:cxn modelId="{3F778332-AF01-0B4C-85D9-4E7E4194A800}" type="presOf" srcId="{CCCC52AB-CFB4-904A-B94C-E1998826B4F9}" destId="{7C0589C6-43EC-854D-966B-B0C5FE9A8192}"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A6E9D03D-A124-1640-AE63-9802DEB348B8}" type="presOf" srcId="{8E1255C9-F847-A440-83FF-7AA254CCB896}" destId="{974F300E-4386-5845-9047-D2E50BE5B9DF}" srcOrd="0" destOrd="0" presId="urn:microsoft.com/office/officeart/2005/8/layout/cycle1"/>
    <dgm:cxn modelId="{9CF8D53D-88E1-7845-97FE-041A1CCF06EC}" type="presOf" srcId="{55B5CCF6-1B65-AC49-B1EC-CD09807E71EF}" destId="{76EDA6DC-5A32-7640-86D9-A3D1F65AC2D3}" srcOrd="0" destOrd="0" presId="urn:microsoft.com/office/officeart/2005/8/layout/cycle1"/>
    <dgm:cxn modelId="{A95B3F43-913C-6747-B369-CFD6823B8019}" type="presOf" srcId="{55E743FA-081E-B447-B4F2-DEEACC6857BC}" destId="{36444405-91CC-BC45-909E-8AE477F1EC7C}"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551CDC59-D131-394B-A85A-65E2C8D89E4D}" type="presOf" srcId="{D548EBB6-B1A8-4E4A-94F3-38AFF917AA13}" destId="{A85B6194-0CD3-0046-9C07-12EA626BEFA3}" srcOrd="0" destOrd="0" presId="urn:microsoft.com/office/officeart/2005/8/layout/cycle1"/>
    <dgm:cxn modelId="{79522C67-F727-FB46-9C3C-1B3FF80F096A}" type="presOf" srcId="{B6065800-F57E-6842-B73C-614AFBC2DE05}" destId="{2990F259-A510-7044-A15A-189FB55AE5CB}" srcOrd="0" destOrd="0" presId="urn:microsoft.com/office/officeart/2005/8/layout/cycle1"/>
    <dgm:cxn modelId="{72C2786A-170A-7941-BC19-D19D3C3A61E2}" type="presOf" srcId="{591E9484-33B2-714C-AA5D-D47E80DA12F9}" destId="{CDA9BE8C-41E5-BF45-BAB4-5B91BDDEFF8D}" srcOrd="0" destOrd="0" presId="urn:microsoft.com/office/officeart/2005/8/layout/cycle1"/>
    <dgm:cxn modelId="{1645E080-0E66-3042-9970-F0B14D40F2CA}" type="presOf" srcId="{6533DBF9-2933-D44A-B9F0-8FC24EC06F20}" destId="{C4FE94AE-AFAE-8743-9525-171FDA850E0F}" srcOrd="0" destOrd="0" presId="urn:microsoft.com/office/officeart/2005/8/layout/cycle1"/>
    <dgm:cxn modelId="{485A8B86-E2D7-9843-B47A-5D50108E985F}" type="presOf" srcId="{F73B3211-1799-3F44-92B6-7CEE57ECB2D3}" destId="{BF6C208F-01F8-574D-980A-D40F886CF760}" srcOrd="0" destOrd="0" presId="urn:microsoft.com/office/officeart/2005/8/layout/cycle1"/>
    <dgm:cxn modelId="{3D153088-8A63-D744-A086-F11B5524CA42}" type="presOf" srcId="{81D20D5D-F15B-B844-BCE7-07FE2E88C5B6}" destId="{2467F156-8EB3-F044-8664-8B186FD19D40}" srcOrd="0" destOrd="0" presId="urn:microsoft.com/office/officeart/2005/8/layout/cycle1"/>
    <dgm:cxn modelId="{E5794E8E-0448-974E-A839-D2CE4C761A28}" type="presOf" srcId="{C62D126D-D94F-0A45-AAB3-A4A2804A9AA5}" destId="{49452468-AA65-834B-B75D-72A0A7810E1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07BDA9D-99F3-BD44-BCFB-D717A3DFF830}" type="presOf" srcId="{12600BCB-5734-3F4B-9543-0CB09A3EC940}" destId="{92DA8A36-05F4-4B4C-B207-6FB4CBC9688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4E0B9EB4-639C-374D-A338-7D86FE452BC9}" type="presOf" srcId="{527799A3-6798-F14C-9108-A99B044124B3}" destId="{CE064FAD-9527-C04A-986D-ADE7F29D4AA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1F2DB8C5-39F2-DA4C-9BC9-1A78C2D8290B}" type="presOf" srcId="{610909C5-6334-264F-93E0-189A71FB6993}" destId="{54CDBF4B-9D09-3242-A1D5-0506BD1712C5}"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2D3320D3-1B73-B045-ADE4-849A63A7765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0C9118EB-FF21-3040-9084-8365B540EBB6}" type="presOf" srcId="{A9914442-2057-0542-A0EA-F935FCA28993}" destId="{B4CE740F-E5F8-1040-9068-3C0CA6A81D60}" srcOrd="0" destOrd="0" presId="urn:microsoft.com/office/officeart/2005/8/layout/cycle1"/>
    <dgm:cxn modelId="{7546D2F3-3276-7E4B-9449-9091A19B0125}" type="presOf" srcId="{325DB5A0-FE7A-8245-9663-7B515E4DF4C8}" destId="{EAEA7D1D-8D8A-4A4B-812D-D24179AFED27}" srcOrd="0" destOrd="0" presId="urn:microsoft.com/office/officeart/2005/8/layout/cycle1"/>
    <dgm:cxn modelId="{E8B5C9F5-5835-4544-B5B4-AF67C59D6FA8}" type="presOf" srcId="{D7E87DE1-03EB-D748-89C5-D76845DF9F58}" destId="{12C576B8-5B2D-B04B-98C4-29D5E499FD83}" srcOrd="0" destOrd="0" presId="urn:microsoft.com/office/officeart/2005/8/layout/cycle1"/>
    <dgm:cxn modelId="{DCA83F37-2F16-624B-AEBB-F8C2E2B948B7}" type="presParOf" srcId="{974F300E-4386-5845-9047-D2E50BE5B9DF}" destId="{BF1A72C0-4F23-214E-B2C0-EC3432C35438}" srcOrd="0" destOrd="0" presId="urn:microsoft.com/office/officeart/2005/8/layout/cycle1"/>
    <dgm:cxn modelId="{8DE26363-D8D8-4145-85A3-D63D8A7DED3B}" type="presParOf" srcId="{974F300E-4386-5845-9047-D2E50BE5B9DF}" destId="{92DA8A36-05F4-4B4C-B207-6FB4CBC9688F}" srcOrd="1" destOrd="0" presId="urn:microsoft.com/office/officeart/2005/8/layout/cycle1"/>
    <dgm:cxn modelId="{1C21968B-9966-3648-AA5A-6F9EE4C3AE0F}" type="presParOf" srcId="{974F300E-4386-5845-9047-D2E50BE5B9DF}" destId="{2990F259-A510-7044-A15A-189FB55AE5CB}" srcOrd="2" destOrd="0" presId="urn:microsoft.com/office/officeart/2005/8/layout/cycle1"/>
    <dgm:cxn modelId="{BDEA0E8F-7058-3444-98D3-47A9D9D2DECF}" type="presParOf" srcId="{974F300E-4386-5845-9047-D2E50BE5B9DF}" destId="{A7A1548F-03D0-7F43-8C4C-631804CE4126}" srcOrd="3" destOrd="0" presId="urn:microsoft.com/office/officeart/2005/8/layout/cycle1"/>
    <dgm:cxn modelId="{0EBEE22E-F93E-114C-98C7-B00A4E4C7C71}" type="presParOf" srcId="{974F300E-4386-5845-9047-D2E50BE5B9DF}" destId="{EAEA7D1D-8D8A-4A4B-812D-D24179AFED27}" srcOrd="4" destOrd="0" presId="urn:microsoft.com/office/officeart/2005/8/layout/cycle1"/>
    <dgm:cxn modelId="{E667B7EA-D333-5B44-8BB2-C517597E5E4A}" type="presParOf" srcId="{974F300E-4386-5845-9047-D2E50BE5B9DF}" destId="{2257407E-2335-6E46-9533-50F1A4869162}" srcOrd="5" destOrd="0" presId="urn:microsoft.com/office/officeart/2005/8/layout/cycle1"/>
    <dgm:cxn modelId="{08A60648-2297-7643-805E-180CC8292461}" type="presParOf" srcId="{974F300E-4386-5845-9047-D2E50BE5B9DF}" destId="{3467B5D4-61EB-4C46-BB87-881C0920F2D1}" srcOrd="6" destOrd="0" presId="urn:microsoft.com/office/officeart/2005/8/layout/cycle1"/>
    <dgm:cxn modelId="{8DC36204-E02F-9F4B-B0FF-A6DEF3D31F0F}" type="presParOf" srcId="{974F300E-4386-5845-9047-D2E50BE5B9DF}" destId="{2467F156-8EB3-F044-8664-8B186FD19D40}" srcOrd="7" destOrd="0" presId="urn:microsoft.com/office/officeart/2005/8/layout/cycle1"/>
    <dgm:cxn modelId="{9EC6FDFA-59F4-CA45-845F-81517542D1CD}" type="presParOf" srcId="{974F300E-4386-5845-9047-D2E50BE5B9DF}" destId="{DC85BF06-3190-2C49-B38C-CC01414F9567}" srcOrd="8" destOrd="0" presId="urn:microsoft.com/office/officeart/2005/8/layout/cycle1"/>
    <dgm:cxn modelId="{3C4A5945-1762-934B-96EB-E4470197CCEF}" type="presParOf" srcId="{974F300E-4386-5845-9047-D2E50BE5B9DF}" destId="{818521AB-CB19-3245-AC47-32330EC1D05A}" srcOrd="9" destOrd="0" presId="urn:microsoft.com/office/officeart/2005/8/layout/cycle1"/>
    <dgm:cxn modelId="{FA1D39A9-E782-9347-8518-32DEBEAA55F1}" type="presParOf" srcId="{974F300E-4386-5845-9047-D2E50BE5B9DF}" destId="{A85B6194-0CD3-0046-9C07-12EA626BEFA3}" srcOrd="10" destOrd="0" presId="urn:microsoft.com/office/officeart/2005/8/layout/cycle1"/>
    <dgm:cxn modelId="{CE6449CF-0941-DD44-8878-2287C21CAA02}" type="presParOf" srcId="{974F300E-4386-5845-9047-D2E50BE5B9DF}" destId="{76EDA6DC-5A32-7640-86D9-A3D1F65AC2D3}" srcOrd="11" destOrd="0" presId="urn:microsoft.com/office/officeart/2005/8/layout/cycle1"/>
    <dgm:cxn modelId="{4A17DED6-D8FE-9B4C-811E-A73CB594984B}" type="presParOf" srcId="{974F300E-4386-5845-9047-D2E50BE5B9DF}" destId="{5FEB966B-5E78-494C-B5A1-6F18B3A362B7}" srcOrd="12" destOrd="0" presId="urn:microsoft.com/office/officeart/2005/8/layout/cycle1"/>
    <dgm:cxn modelId="{4ECDD9D5-C77E-6140-AFC8-CBEEEBAA0757}" type="presParOf" srcId="{974F300E-4386-5845-9047-D2E50BE5B9DF}" destId="{9BE0E30D-6CC1-3143-BC4A-4FF2C5039316}" srcOrd="13" destOrd="0" presId="urn:microsoft.com/office/officeart/2005/8/layout/cycle1"/>
    <dgm:cxn modelId="{592DB12F-7C13-BA49-95A2-897BE9A8C2EF}" type="presParOf" srcId="{974F300E-4386-5845-9047-D2E50BE5B9DF}" destId="{37E24780-EDFC-1D4D-B756-C90BE821441B}" srcOrd="14" destOrd="0" presId="urn:microsoft.com/office/officeart/2005/8/layout/cycle1"/>
    <dgm:cxn modelId="{702B2845-0E52-7A49-90C6-590B8E643913}" type="presParOf" srcId="{974F300E-4386-5845-9047-D2E50BE5B9DF}" destId="{788B510C-5C6F-7E4F-BD2A-4B0F37349509}" srcOrd="15" destOrd="0" presId="urn:microsoft.com/office/officeart/2005/8/layout/cycle1"/>
    <dgm:cxn modelId="{2B467511-D4A3-0F40-A89E-E693A3D63FA0}" type="presParOf" srcId="{974F300E-4386-5845-9047-D2E50BE5B9DF}" destId="{BF6C208F-01F8-574D-980A-D40F886CF760}" srcOrd="16" destOrd="0" presId="urn:microsoft.com/office/officeart/2005/8/layout/cycle1"/>
    <dgm:cxn modelId="{8BB77D12-05A2-FA49-98DD-FEC27A0C5223}" type="presParOf" srcId="{974F300E-4386-5845-9047-D2E50BE5B9DF}" destId="{DAE7F6D9-575B-6C47-9F2C-6177EB4BA541}" srcOrd="17" destOrd="0" presId="urn:microsoft.com/office/officeart/2005/8/layout/cycle1"/>
    <dgm:cxn modelId="{B7AB476A-2EDC-FF4D-AEE9-5021DA5950EC}" type="presParOf" srcId="{974F300E-4386-5845-9047-D2E50BE5B9DF}" destId="{3AD74439-13B4-6B4C-A74C-96BE28333D49}" srcOrd="18" destOrd="0" presId="urn:microsoft.com/office/officeart/2005/8/layout/cycle1"/>
    <dgm:cxn modelId="{37C3962B-367F-FB4C-A0F1-41928B4FAA28}" type="presParOf" srcId="{974F300E-4386-5845-9047-D2E50BE5B9DF}" destId="{B4CE740F-E5F8-1040-9068-3C0CA6A81D60}" srcOrd="19" destOrd="0" presId="urn:microsoft.com/office/officeart/2005/8/layout/cycle1"/>
    <dgm:cxn modelId="{6F37240F-16E5-3949-8421-90A225034B83}" type="presParOf" srcId="{974F300E-4386-5845-9047-D2E50BE5B9DF}" destId="{7D368AA8-A897-6A44-B2ED-5420DBBF55CD}" srcOrd="20" destOrd="0" presId="urn:microsoft.com/office/officeart/2005/8/layout/cycle1"/>
    <dgm:cxn modelId="{0BF070D5-2FEF-364B-BA52-A6539E7CB282}" type="presParOf" srcId="{974F300E-4386-5845-9047-D2E50BE5B9DF}" destId="{256A8A82-B1CB-EF43-AB66-A3D1C8A54B59}" srcOrd="21" destOrd="0" presId="urn:microsoft.com/office/officeart/2005/8/layout/cycle1"/>
    <dgm:cxn modelId="{8B246919-DC00-794D-A2F0-A5137A375FB9}" type="presParOf" srcId="{974F300E-4386-5845-9047-D2E50BE5B9DF}" destId="{36444405-91CC-BC45-909E-8AE477F1EC7C}" srcOrd="22" destOrd="0" presId="urn:microsoft.com/office/officeart/2005/8/layout/cycle1"/>
    <dgm:cxn modelId="{A8E9EA99-4D94-FE4C-9652-526796CA0A21}" type="presParOf" srcId="{974F300E-4386-5845-9047-D2E50BE5B9DF}" destId="{0EBEA1BD-8C57-A847-A4A1-BD492A397D4A}" srcOrd="23" destOrd="0" presId="urn:microsoft.com/office/officeart/2005/8/layout/cycle1"/>
    <dgm:cxn modelId="{147DCEBD-939E-014F-AF0E-304D9CD27B95}" type="presParOf" srcId="{974F300E-4386-5845-9047-D2E50BE5B9DF}" destId="{A1257670-91AA-B74E-AFCB-48382C466D43}" srcOrd="24" destOrd="0" presId="urn:microsoft.com/office/officeart/2005/8/layout/cycle1"/>
    <dgm:cxn modelId="{2071326E-66F3-0840-8BE1-A8BAB6F1636E}" type="presParOf" srcId="{974F300E-4386-5845-9047-D2E50BE5B9DF}" destId="{19DCBC3D-EF34-4444-B52C-E59D1C44CC9D}" srcOrd="25" destOrd="0" presId="urn:microsoft.com/office/officeart/2005/8/layout/cycle1"/>
    <dgm:cxn modelId="{39528E0F-54BC-0848-95D6-2A9DD8A5E9AD}" type="presParOf" srcId="{974F300E-4386-5845-9047-D2E50BE5B9DF}" destId="{CDA9BE8C-41E5-BF45-BAB4-5B91BDDEFF8D}" srcOrd="26" destOrd="0" presId="urn:microsoft.com/office/officeart/2005/8/layout/cycle1"/>
    <dgm:cxn modelId="{5874E16E-EAB6-174B-80EA-3CC48A245993}" type="presParOf" srcId="{974F300E-4386-5845-9047-D2E50BE5B9DF}" destId="{731680F6-F070-374C-97C4-FB0156E03231}" srcOrd="27" destOrd="0" presId="urn:microsoft.com/office/officeart/2005/8/layout/cycle1"/>
    <dgm:cxn modelId="{5D75997E-A254-E949-80F7-3DB149DF6845}" type="presParOf" srcId="{974F300E-4386-5845-9047-D2E50BE5B9DF}" destId="{12C576B8-5B2D-B04B-98C4-29D5E499FD83}" srcOrd="28" destOrd="0" presId="urn:microsoft.com/office/officeart/2005/8/layout/cycle1"/>
    <dgm:cxn modelId="{1FD8CAA4-2C99-EC41-8680-AFB436D5DA3A}" type="presParOf" srcId="{974F300E-4386-5845-9047-D2E50BE5B9DF}" destId="{C4FE94AE-AFAE-8743-9525-171FDA850E0F}" srcOrd="29" destOrd="0" presId="urn:microsoft.com/office/officeart/2005/8/layout/cycle1"/>
    <dgm:cxn modelId="{8F6EF74D-57AC-8849-929C-2929BCD36BC5}" type="presParOf" srcId="{974F300E-4386-5845-9047-D2E50BE5B9DF}" destId="{FBD4D212-3E98-9843-8795-297F9EDDD657}" srcOrd="30" destOrd="0" presId="urn:microsoft.com/office/officeart/2005/8/layout/cycle1"/>
    <dgm:cxn modelId="{65836957-0056-FB40-BC9D-399FCF4D518C}" type="presParOf" srcId="{974F300E-4386-5845-9047-D2E50BE5B9DF}" destId="{54CDBF4B-9D09-3242-A1D5-0506BD1712C5}" srcOrd="31" destOrd="0" presId="urn:microsoft.com/office/officeart/2005/8/layout/cycle1"/>
    <dgm:cxn modelId="{DC4E56E8-2813-4B46-8704-147B28F394B3}" type="presParOf" srcId="{974F300E-4386-5845-9047-D2E50BE5B9DF}" destId="{49452468-AA65-834B-B75D-72A0A7810E13}" srcOrd="32" destOrd="0" presId="urn:microsoft.com/office/officeart/2005/8/layout/cycle1"/>
    <dgm:cxn modelId="{F645EB6C-1B5D-1A45-A7B4-360DDE4158CB}" type="presParOf" srcId="{974F300E-4386-5845-9047-D2E50BE5B9DF}" destId="{B0C742D0-6463-FF41-BE88-36D0AF1ED5D5}" srcOrd="33" destOrd="0" presId="urn:microsoft.com/office/officeart/2005/8/layout/cycle1"/>
    <dgm:cxn modelId="{0A2543D0-A74F-5045-A162-344C75BF84CB}" type="presParOf" srcId="{974F300E-4386-5845-9047-D2E50BE5B9DF}" destId="{CE064FAD-9527-C04A-986D-ADE7F29D4AAF}" srcOrd="34" destOrd="0" presId="urn:microsoft.com/office/officeart/2005/8/layout/cycle1"/>
    <dgm:cxn modelId="{4F38B49F-23A4-944D-8BAA-893A099A638D}"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Arial" panose="020B0604020202020204" pitchFamily="34" charset="0"/>
              <a:ea typeface="+mn-ea"/>
              <a:cs typeface="Arial" panose="020B0604020202020204" pitchFamily="34" charset="0"/>
            </a:rPr>
            <a:t>1 نيسان</a:t>
          </a:r>
          <a:endParaRPr lang="en-US" sz="1600" kern="1200" dirty="0">
            <a:solidFill>
              <a:srgbClr val="FFFFFF">
                <a:hueOff val="0"/>
                <a:satOff val="0"/>
                <a:lumOff val="0"/>
                <a:alphaOff val="0"/>
              </a:srgbClr>
            </a:solidFill>
            <a:latin typeface="Arial" panose="020B0604020202020204" pitchFamily="34" charset="0"/>
            <a:ea typeface="+mn-ea"/>
            <a:cs typeface="Arial" panose="020B0604020202020204" pitchFamily="34" charset="0"/>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 </a:t>
          </a:r>
          <a:r>
            <a:rPr lang="ar-JO" sz="1600" kern="1200" dirty="0">
              <a:solidFill>
                <a:srgbClr val="FFFFFF">
                  <a:hueOff val="0"/>
                  <a:satOff val="0"/>
                  <a:lumOff val="0"/>
                  <a:alphaOff val="0"/>
                </a:srgbClr>
              </a:solidFill>
              <a:latin typeface="Arial" panose="020B0604020202020204" pitchFamily="34" charset="0"/>
              <a:ea typeface="+mn-ea"/>
              <a:cs typeface="Arial" panose="020B0604020202020204" pitchFamily="34" charset="0"/>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10/15/21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10</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eaLnBrk="1" hangingPunct="1"/>
            <a:r>
              <a:rPr lang="ar-JO" dirty="0">
                <a:latin typeface="Arial" charset="0"/>
                <a:ea typeface="ＭＳ Ｐゴシック" charset="0"/>
                <a:cs typeface="ＭＳ Ｐゴシック" charset="0"/>
              </a:rPr>
              <a:t>إذن فقد وصلنا الآن إلى سفر الخروج. من كان أوّل القراء لسفر الخروج هذا الذي ندرسه؟ </a:t>
            </a:r>
            <a:endParaRPr lang="en-US" dirty="0">
              <a:latin typeface="Arial"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BE Bible Exposition in Arabic</a:t>
            </a:r>
          </a:p>
        </p:txBody>
      </p:sp>
    </p:spTree>
    <p:extLst>
      <p:ext uri="{BB962C8B-B14F-4D97-AF65-F5344CB8AC3E}">
        <p14:creationId xmlns:p14="http://schemas.microsoft.com/office/powerpoint/2010/main" val="1895570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A29EB1C-C972-4045-B685-1725C69CCA42}" type="slidenum">
              <a:rPr lang="zh-CN" altLang="en-US" sz="1200">
                <a:solidFill>
                  <a:srgbClr val="000000"/>
                </a:solidFill>
              </a:rPr>
              <a:pPr/>
              <a:t>11</a:t>
            </a:fld>
            <a:endParaRPr lang="en-US" altLang="zh-CN" sz="1200">
              <a:solidFill>
                <a:srgbClr val="000000"/>
              </a:solidFill>
            </a:endParaRPr>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lgn="r" eaLnBrk="1" hangingPunct="1"/>
            <a:r>
              <a:rPr lang="ar-JO" altLang="zh-CN" dirty="0">
                <a:latin typeface="Arial"/>
                <a:cs typeface="Arial"/>
              </a:rPr>
              <a:t>ينتهي سفر التكوين مع عائلة يعقوب الكبيرة في مصر. الآن نرى الله في سفر الخروج يخطو خطوات كبيرة في وعده لتقيم عائلة يعقوب في بلد.</a:t>
            </a:r>
            <a:endParaRPr lang="en-US" altLang="zh-CN" dirty="0">
              <a:latin typeface="Arial"/>
              <a:cs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60088FD-BD27-194E-8E51-BB810FBA89AE}" type="slidenum">
              <a:rPr lang="zh-CN" altLang="en-US" sz="1200">
                <a:solidFill>
                  <a:prstClr val="black"/>
                </a:solidFill>
              </a:rPr>
              <a:pPr/>
              <a:t>12</a:t>
            </a:fld>
            <a:endParaRPr lang="en-US" altLang="zh-CN" sz="1200">
              <a:solidFill>
                <a:prstClr val="black"/>
              </a:solidFill>
            </a:endParaRPr>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dirty="0">
                <a:latin typeface="Arial"/>
                <a:cs typeface="Arial"/>
              </a:rPr>
              <a:t>في سبتمبر 2016، تشرفنا أنا وزوجتي سوزان بزيارة مدينة كورينثوس، باليونان.</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13</a:t>
            </a:fld>
            <a:endParaRPr lang="en-US"/>
          </a:p>
        </p:txBody>
      </p:sp>
    </p:spTree>
    <p:extLst>
      <p:ext uri="{BB962C8B-B14F-4D97-AF65-F5344CB8AC3E}">
        <p14:creationId xmlns:p14="http://schemas.microsoft.com/office/powerpoint/2010/main" val="3148694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dirty="0">
                <a:latin typeface="Arial"/>
                <a:cs typeface="Arial"/>
              </a:rPr>
              <a:t>كان أحد التحديات هو استخدام شبكة القطارات.</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14</a:t>
            </a:fld>
            <a:endParaRPr lang="en-US"/>
          </a:p>
        </p:txBody>
      </p:sp>
    </p:spTree>
    <p:extLst>
      <p:ext uri="{BB962C8B-B14F-4D97-AF65-F5344CB8AC3E}">
        <p14:creationId xmlns:p14="http://schemas.microsoft.com/office/powerpoint/2010/main" val="995724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dirty="0"/>
              <a:t>لحسن الحظ، فالسنوات الثلاث التي أمضيتها في دراسة اليونانية في كلية اللاهوت كانت مفيدة، فهذه العلامة تقول لنا "الخروج"، التي تعني "مخرج".</a:t>
            </a:r>
          </a:p>
          <a:p>
            <a:pPr algn="r"/>
            <a:r>
              <a:rPr lang="ar-JO" dirty="0"/>
              <a:t>حسناً، نعم، كان ذلك باللغة الإنجليزية أيضًا.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15</a:t>
            </a:fld>
            <a:endParaRPr lang="en-US"/>
          </a:p>
        </p:txBody>
      </p:sp>
    </p:spTree>
    <p:extLst>
      <p:ext uri="{BB962C8B-B14F-4D97-AF65-F5344CB8AC3E}">
        <p14:creationId xmlns:p14="http://schemas.microsoft.com/office/powerpoint/2010/main" val="970524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04389C0-70E2-1A42-99F5-5E1918AE5088}" type="slidenum">
              <a:rPr lang="zh-CN" altLang="en-US" sz="1200">
                <a:solidFill>
                  <a:prstClr val="black"/>
                </a:solidFill>
              </a:rPr>
              <a:pPr/>
              <a:t>16</a:t>
            </a:fld>
            <a:endParaRPr lang="en-US" altLang="zh-CN" sz="1200">
              <a:solidFill>
                <a:prstClr val="black"/>
              </a:solidFill>
            </a:endParaRPr>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03B4B72-2821-A14F-BD2E-F60E0F9C65B6}" type="slidenum">
              <a:rPr lang="zh-CN" altLang="en-US" sz="1200">
                <a:solidFill>
                  <a:prstClr val="black"/>
                </a:solidFill>
              </a:rPr>
              <a:pPr/>
              <a:t>17</a:t>
            </a:fld>
            <a:endParaRPr lang="en-US" altLang="zh-CN" sz="1200">
              <a:solidFill>
                <a:prstClr val="black"/>
              </a:solidFill>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1BF5479-7962-304A-A9F4-6759797A2CAC}" type="slidenum">
              <a:rPr lang="zh-CN" altLang="en-US" sz="1200">
                <a:solidFill>
                  <a:prstClr val="black"/>
                </a:solidFill>
              </a:rPr>
              <a:pPr/>
              <a:t>18</a:t>
            </a:fld>
            <a:endParaRPr lang="en-US" altLang="zh-CN" sz="1200">
              <a:solidFill>
                <a:prstClr val="black"/>
              </a:solidFill>
            </a:endParaRPr>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3D69D04-2F7D-5947-A18C-DEDAE6331CEA}" type="slidenum">
              <a:rPr lang="zh-CN" altLang="en-US" sz="1200">
                <a:solidFill>
                  <a:prstClr val="black"/>
                </a:solidFill>
              </a:rPr>
              <a:pPr/>
              <a:t>19</a:t>
            </a:fld>
            <a:endParaRPr lang="en-US" altLang="zh-CN" sz="1200">
              <a:solidFill>
                <a:prstClr val="black"/>
              </a:solidFill>
            </a:endParaRPr>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latin typeface="Arial"/>
                <a:cs typeface="Arial"/>
              </a:rPr>
              <a:t>التغيير في كل مكان من حولنا، ولا يمكنك تجنب ذلك. نرى تغييرات متواصلة في تقنياتنا، ومواقفنا، وقيمنا، وعائلاتنا، وهذه الكنيسة – شعبنا، وفي برامجنا والآن في وقت خدمتنا.</a:t>
            </a:r>
            <a:endParaRPr lang="en-US" dirty="0">
              <a:latin typeface="Arial"/>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7A99B32-D1D1-8C44-8DDD-69C068CC7A40}" type="slidenum">
              <a:rPr lang="zh-CN" altLang="en-US" sz="1200">
                <a:solidFill>
                  <a:prstClr val="black"/>
                </a:solidFill>
              </a:rPr>
              <a:pPr/>
              <a:t>20</a:t>
            </a:fld>
            <a:endParaRPr lang="en-US" altLang="zh-CN" sz="1200">
              <a:solidFill>
                <a:prstClr val="black"/>
              </a:solidFill>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latin typeface="Arial"/>
                <a:cs typeface="Arial"/>
              </a:rPr>
              <a:t>يشكلنا الله بتخليصه إيانا لإظهار سيادته واهتمامه.</a:t>
            </a:r>
            <a:endParaRPr lang="en-US" dirty="0">
              <a:latin typeface="Arial"/>
              <a:cs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56B7E20-556C-914E-81C1-56208CD00818}" type="slidenum">
              <a:rPr lang="zh-CN" altLang="en-US" sz="1200">
                <a:solidFill>
                  <a:prstClr val="black"/>
                </a:solidFill>
              </a:rPr>
              <a:pPr/>
              <a:t>27</a:t>
            </a:fld>
            <a:endParaRPr lang="en-US" altLang="zh-CN" sz="1200">
              <a:solidFill>
                <a:prstClr val="black"/>
              </a:solidFill>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DC2A45A-1CAD-074E-976A-214CEC2575A9}" type="slidenum">
              <a:rPr lang="zh-CN" altLang="en-US" sz="1200">
                <a:solidFill>
                  <a:prstClr val="black"/>
                </a:solidFill>
              </a:rPr>
              <a:pPr/>
              <a:t>28</a:t>
            </a:fld>
            <a:endParaRPr lang="en-US" altLang="zh-CN" sz="1200">
              <a:solidFill>
                <a:prstClr val="black"/>
              </a:solidFill>
            </a:endParaRPr>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422A8C3-979B-7241-95A5-A31B4B83A1D5}" type="slidenum">
              <a:rPr lang="zh-CN" altLang="en-US" sz="1200">
                <a:solidFill>
                  <a:prstClr val="black"/>
                </a:solidFill>
              </a:rPr>
              <a:pPr/>
              <a:t>36</a:t>
            </a:fld>
            <a:endParaRPr lang="en-US" altLang="zh-CN" sz="1200">
              <a:solidFill>
                <a:prstClr val="black"/>
              </a:solidFill>
            </a:endParaRPr>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3C88BC7-7B7D-664A-8C51-989D7813C3EA}" type="slidenum">
              <a:rPr lang="zh-CN" altLang="en-US" sz="1200">
                <a:solidFill>
                  <a:prstClr val="black"/>
                </a:solidFill>
              </a:rPr>
              <a:pPr/>
              <a:t>37</a:t>
            </a:fld>
            <a:endParaRPr lang="en-US" altLang="zh-CN" sz="1200">
              <a:solidFill>
                <a:prstClr val="black"/>
              </a:solidFill>
            </a:endParaRPr>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latin typeface="Arial"/>
                <a:cs typeface="Arial"/>
              </a:rPr>
              <a:t>أتساءل إلى أي مدى تساهم التغييرات من حولنا في تشكيل الله لنا؟ كم من التغييرات في حياتك يمكنك أن تنسبها إلى الله؟ هل ترى ما يفعله في حياتك؟ مع أننا في الغالب نتحدث عن تشكيل الله فينا. </a:t>
            </a:r>
            <a:endParaRPr lang="en-US" dirty="0">
              <a:latin typeface="Arial"/>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0334D4A-D014-5546-B888-1D42E5BB3550}" type="slidenum">
              <a:rPr lang="zh-CN" altLang="en-US" sz="1200">
                <a:solidFill>
                  <a:prstClr val="black"/>
                </a:solidFill>
              </a:rPr>
              <a:pPr/>
              <a:t>38</a:t>
            </a:fld>
            <a:endParaRPr lang="en-US" altLang="zh-CN" sz="1200">
              <a:solidFill>
                <a:prstClr val="black"/>
              </a:solidFill>
            </a:endParaRPr>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09D54D2-BFAC-3C4A-B066-DC54974BE463}" type="slidenum">
              <a:rPr lang="zh-CN" altLang="en-US" sz="1200">
                <a:solidFill>
                  <a:prstClr val="black"/>
                </a:solidFill>
              </a:rPr>
              <a:pPr/>
              <a:t>39</a:t>
            </a:fld>
            <a:endParaRPr lang="en-US" altLang="zh-CN" sz="1200">
              <a:solidFill>
                <a:prstClr val="black"/>
              </a:solidFill>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C746B05-AEEE-164E-AFBF-5BA8368FCF36}" type="slidenum">
              <a:rPr lang="zh-CN" altLang="en-US" sz="1200">
                <a:solidFill>
                  <a:prstClr val="black"/>
                </a:solidFill>
              </a:rPr>
              <a:pPr/>
              <a:t>41</a:t>
            </a:fld>
            <a:endParaRPr lang="en-US" altLang="zh-CN" sz="1200">
              <a:solidFill>
                <a:prstClr val="black"/>
              </a:solidFill>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A03A59E-F1B0-8A46-AE3E-4D23B5DD7C37}" type="slidenum">
              <a:rPr lang="zh-CN" altLang="en-US" sz="1200">
                <a:solidFill>
                  <a:prstClr val="black"/>
                </a:solidFill>
              </a:rPr>
              <a:pPr/>
              <a:t>42</a:t>
            </a:fld>
            <a:endParaRPr lang="en-US" altLang="zh-CN" sz="1200">
              <a:solidFill>
                <a:prstClr val="black"/>
              </a:solidFill>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23C23C9-1668-2340-8000-D89233A8C7A7}" type="slidenum">
              <a:rPr lang="zh-CN" altLang="en-US" sz="1200">
                <a:solidFill>
                  <a:prstClr val="black"/>
                </a:solidFill>
              </a:rPr>
              <a:pPr/>
              <a:t>43</a:t>
            </a:fld>
            <a:endParaRPr lang="en-US" altLang="zh-CN" sz="1200">
              <a:solidFill>
                <a:prstClr val="black"/>
              </a:solidFill>
            </a:endParaRPr>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37D1D2D-3351-F749-ABA5-718CEC1290B6}" type="slidenum">
              <a:rPr lang="zh-CN" altLang="en-US" sz="1200">
                <a:solidFill>
                  <a:prstClr val="black"/>
                </a:solidFill>
              </a:rPr>
              <a:pPr/>
              <a:t>45</a:t>
            </a:fld>
            <a:endParaRPr lang="en-US" altLang="zh-CN" sz="1200">
              <a:solidFill>
                <a:prstClr val="black"/>
              </a:solidFill>
            </a:endParaRPr>
          </a:p>
        </p:txBody>
      </p:sp>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84007BA-A8FC-5C4A-AC65-80C0B4D3D507}" type="slidenum">
              <a:rPr lang="zh-CN" altLang="en-US" sz="1200">
                <a:solidFill>
                  <a:prstClr val="black"/>
                </a:solidFill>
              </a:rPr>
              <a:pPr/>
              <a:t>46</a:t>
            </a:fld>
            <a:endParaRPr lang="en-US" altLang="zh-CN" sz="1200">
              <a:solidFill>
                <a:prstClr val="black"/>
              </a:solidFill>
            </a:endParaRPr>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ECBA7A1-9304-A34E-A480-9AFB013428C0}" type="slidenum">
              <a:rPr lang="zh-CN" altLang="en-US" sz="1200">
                <a:solidFill>
                  <a:prstClr val="black"/>
                </a:solidFill>
              </a:rPr>
              <a:pPr/>
              <a:t>47</a:t>
            </a:fld>
            <a:endParaRPr lang="en-US" altLang="zh-CN" sz="1200">
              <a:solidFill>
                <a:prstClr val="black"/>
              </a:solidFill>
            </a:endParaRPr>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333C9F3-2EAC-2244-88C4-9A8DCFDDA2F6}" type="slidenum">
              <a:rPr lang="en-US" sz="1200">
                <a:solidFill>
                  <a:srgbClr val="000000"/>
                </a:solidFill>
                <a:latin typeface="Arial" charset="0"/>
              </a:rPr>
              <a:pPr/>
              <a:t>50</a:t>
            </a:fld>
            <a:endParaRPr lang="en-US" sz="1200">
              <a:solidFill>
                <a:srgbClr val="000000"/>
              </a:solidFill>
              <a:latin typeface="Arial" charset="0"/>
            </a:endParaRPr>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latin typeface="Arial"/>
                <a:cs typeface="Arial"/>
              </a:rPr>
              <a:t>المسألة الحقيقية التي لا نناقشها كثيراً هي: لماذا يشكلنا الله؟ </a:t>
            </a:r>
            <a:endParaRPr lang="en-US" dirty="0">
              <a:latin typeface="Arial"/>
              <a:cs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6266097-72F6-A743-AD8F-09AC214B900E}" type="slidenum">
              <a:rPr lang="en-US" sz="1200">
                <a:solidFill>
                  <a:srgbClr val="000000"/>
                </a:solidFill>
                <a:latin typeface="Arial" charset="0"/>
              </a:rPr>
              <a:pPr/>
              <a:t>53</a:t>
            </a:fld>
            <a:endParaRPr lang="en-US" sz="1200">
              <a:solidFill>
                <a:srgbClr val="000000"/>
              </a:solidFill>
              <a:latin typeface="Arial"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669FE2E-F951-D748-AC68-72B9EA67CF2D}" type="slidenum">
              <a:rPr lang="en-US" sz="1200">
                <a:solidFill>
                  <a:srgbClr val="000000"/>
                </a:solidFill>
                <a:latin typeface="Arial" charset="0"/>
              </a:rPr>
              <a:pPr/>
              <a:t>54</a:t>
            </a:fld>
            <a:endParaRPr lang="en-US" sz="1200">
              <a:solidFill>
                <a:srgbClr val="000000"/>
              </a:solidFill>
              <a:latin typeface="Arial" charset="0"/>
            </a:endParaRPr>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A7AE77B-389B-454E-A93F-1006020E99F6}" type="slidenum">
              <a:rPr lang="en-US" sz="1200">
                <a:solidFill>
                  <a:srgbClr val="000000"/>
                </a:solidFill>
                <a:latin typeface="Arial" charset="0"/>
              </a:rPr>
              <a:pPr/>
              <a:t>55</a:t>
            </a:fld>
            <a:endParaRPr lang="en-US" sz="1200">
              <a:solidFill>
                <a:srgbClr val="000000"/>
              </a:solidFill>
              <a:latin typeface="Arial" charset="0"/>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5889EDE-F37A-1741-B8B6-8D5FF82063DF}" type="slidenum">
              <a:rPr lang="zh-CN" altLang="en-US" sz="1200">
                <a:solidFill>
                  <a:prstClr val="black"/>
                </a:solidFill>
              </a:rPr>
              <a:pPr/>
              <a:t>56</a:t>
            </a:fld>
            <a:endParaRPr lang="en-US" altLang="zh-CN" sz="1200">
              <a:solidFill>
                <a:prstClr val="black"/>
              </a:solidFill>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dirty="0">
              <a:latin typeface="Times New Roman"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9C64A9A-5C3F-154F-A766-2B7817531AC3}" type="slidenum">
              <a:rPr lang="zh-CN" altLang="en-US" sz="1200">
                <a:solidFill>
                  <a:prstClr val="black"/>
                </a:solidFill>
              </a:rPr>
              <a:pPr/>
              <a:t>57</a:t>
            </a:fld>
            <a:endParaRPr lang="en-US" altLang="zh-CN" sz="1200">
              <a:solidFill>
                <a:prstClr val="black"/>
              </a:solidFill>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F386086-6236-9640-A2D9-8136C8FB47C2}" type="slidenum">
              <a:rPr lang="zh-CN" altLang="en-US" sz="1200">
                <a:solidFill>
                  <a:srgbClr val="000000"/>
                </a:solidFill>
              </a:rPr>
              <a:pPr/>
              <a:t>58</a:t>
            </a:fld>
            <a:endParaRPr lang="en-US" altLang="zh-CN" sz="1200">
              <a:solidFill>
                <a:srgbClr val="000000"/>
              </a:solidFill>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6CE592C-BF7D-6847-A191-926853259ADE}" type="slidenum">
              <a:rPr lang="zh-CN" altLang="en-US" sz="1200">
                <a:solidFill>
                  <a:prstClr val="black"/>
                </a:solidFill>
              </a:rPr>
              <a:pPr/>
              <a:t>59</a:t>
            </a:fld>
            <a:endParaRPr lang="en-US" altLang="zh-CN" sz="1200">
              <a:solidFill>
                <a:prstClr val="black"/>
              </a:solidFill>
            </a:endParaRPr>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A185809-7F58-054C-8830-93D7846D430E}" type="slidenum">
              <a:rPr lang="zh-CN" altLang="en-US" sz="1200">
                <a:solidFill>
                  <a:prstClr val="black"/>
                </a:solidFill>
              </a:rPr>
              <a:pPr/>
              <a:t>60</a:t>
            </a:fld>
            <a:endParaRPr lang="en-US" altLang="zh-CN" sz="1200">
              <a:solidFill>
                <a:prstClr val="black"/>
              </a:solidFill>
            </a:endParaRPr>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C066EA5-1EF4-D44E-B117-75889E5ECDE0}" type="slidenum">
              <a:rPr lang="en-US" sz="1200">
                <a:solidFill>
                  <a:srgbClr val="000000"/>
                </a:solidFill>
                <a:latin typeface="Arial" charset="0"/>
              </a:rPr>
              <a:pPr/>
              <a:t>61</a:t>
            </a:fld>
            <a:endParaRPr lang="en-US" sz="1200">
              <a:solidFill>
                <a:srgbClr val="000000"/>
              </a:solidFill>
              <a:latin typeface="Arial" charset="0"/>
            </a:endParaRPr>
          </a:p>
        </p:txBody>
      </p:sp>
      <p:sp>
        <p:nvSpPr>
          <p:cNvPr id="424962" name="Rectangle 2"/>
          <p:cNvSpPr>
            <a:spLocks noGrp="1" noRot="1" noChangeAspect="1" noChangeArrowheads="1" noTextEdit="1"/>
          </p:cNvSpPr>
          <p:nvPr>
            <p:ph type="sldImg"/>
          </p:nvPr>
        </p:nvSpPr>
        <p:spPr>
          <a:ln/>
        </p:spPr>
      </p:sp>
      <p:sp>
        <p:nvSpPr>
          <p:cNvPr id="4249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latin typeface="Arial"/>
                <a:cs typeface="Arial"/>
              </a:rPr>
              <a:t>نحن الآن في دراسة من خلال الكتاب المقدس بكامله، سفراً بعد آخر. الهدف من ذلك هو تزويدنا بفهم أساسي لكل سفر من الكتاب المقدس.</a:t>
            </a:r>
            <a:endParaRPr lang="en-US" dirty="0">
              <a:latin typeface="Arial"/>
              <a:cs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3F8D675-AAEF-7F4F-B36F-8DECBB6DFDFF}" type="slidenum">
              <a:rPr lang="en-US" sz="1200">
                <a:solidFill>
                  <a:srgbClr val="000000"/>
                </a:solidFill>
                <a:latin typeface="Arial" charset="0"/>
              </a:rPr>
              <a:pPr/>
              <a:t>64</a:t>
            </a:fld>
            <a:endParaRPr lang="en-US" sz="1200">
              <a:solidFill>
                <a:srgbClr val="000000"/>
              </a:solidFill>
              <a:latin typeface="Arial" charset="0"/>
            </a:endParaRPr>
          </a:p>
        </p:txBody>
      </p:sp>
      <p:sp>
        <p:nvSpPr>
          <p:cNvPr id="427010" name="Rectangle 2"/>
          <p:cNvSpPr>
            <a:spLocks noGrp="1" noRot="1" noChangeAspect="1" noChangeArrowheads="1" noTextEdit="1"/>
          </p:cNvSpPr>
          <p:nvPr>
            <p:ph type="sldImg"/>
          </p:nvPr>
        </p:nvSpPr>
        <p:spPr>
          <a:ln/>
        </p:spPr>
      </p:sp>
      <p:sp>
        <p:nvSpPr>
          <p:cNvPr id="4270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Slide Image Placeholder 1"/>
          <p:cNvSpPr>
            <a:spLocks noGrp="1" noRot="1" noChangeAspect="1"/>
          </p:cNvSpPr>
          <p:nvPr>
            <p:ph type="sldImg"/>
          </p:nvPr>
        </p:nvSpPr>
        <p:spPr>
          <a:ln/>
        </p:spPr>
      </p:sp>
      <p:sp>
        <p:nvSpPr>
          <p:cNvPr id="44646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rPr>
              <a:t>Translators, please drag the wording and image on the right over the above image and text and then translate them.</a:t>
            </a:r>
          </a:p>
        </p:txBody>
      </p:sp>
      <p:sp>
        <p:nvSpPr>
          <p:cNvPr id="44646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71A782D-11B7-EB4A-B049-9B2FFCA66646}" type="slidenum">
              <a:rPr lang="zh-CN" altLang="en-US" sz="1200">
                <a:solidFill>
                  <a:prstClr val="black"/>
                </a:solidFill>
                <a:ea typeface="MS PGothic" charset="0"/>
                <a:cs typeface="MS PGothic" charset="0"/>
              </a:rPr>
              <a:pPr/>
              <a:t>66</a:t>
            </a:fld>
            <a:endParaRPr lang="en-US" altLang="zh-CN" sz="1200">
              <a:solidFill>
                <a:prstClr val="black"/>
              </a:solidFill>
              <a:ea typeface="MS PGothic" charset="0"/>
              <a:cs typeface="MS PGothic"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17D6863-0EC8-6C4B-9117-562ACC6C528D}" type="slidenum">
              <a:rPr lang="zh-CN" altLang="en-US" sz="1200">
                <a:solidFill>
                  <a:prstClr val="black"/>
                </a:solidFill>
              </a:rPr>
              <a:pPr/>
              <a:t>68</a:t>
            </a:fld>
            <a:endParaRPr lang="en-US" altLang="zh-CN" sz="1200">
              <a:solidFill>
                <a:prstClr val="black"/>
              </a:solidFill>
            </a:endParaRPr>
          </a:p>
        </p:txBody>
      </p:sp>
      <p:sp>
        <p:nvSpPr>
          <p:cNvPr id="452610" name="Rectangle 2"/>
          <p:cNvSpPr>
            <a:spLocks noGrp="1" noRot="1" noChangeAspect="1" noChangeArrowheads="1" noTextEdit="1"/>
          </p:cNvSpPr>
          <p:nvPr>
            <p:ph type="sldImg"/>
          </p:nvPr>
        </p:nvSpPr>
        <p:spPr>
          <a:ln/>
        </p:spPr>
      </p:sp>
      <p:sp>
        <p:nvSpPr>
          <p:cNvPr id="4526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55943CD-3602-0540-A6DB-1EF1FA5E3194}" type="slidenum">
              <a:rPr lang="en-US" sz="1200">
                <a:solidFill>
                  <a:srgbClr val="000000"/>
                </a:solidFill>
                <a:ea typeface="MS PGothic" charset="0"/>
                <a:cs typeface="MS PGothic" charset="0"/>
              </a:rPr>
              <a:pPr/>
              <a:t>69</a:t>
            </a:fld>
            <a:endParaRPr lang="en-US" sz="1200">
              <a:solidFill>
                <a:srgbClr val="000000"/>
              </a:solidFill>
              <a:ea typeface="MS PGothic" charset="0"/>
              <a:cs typeface="MS PGothic" charset="0"/>
            </a:endParaRPr>
          </a:p>
        </p:txBody>
      </p:sp>
      <p:sp>
        <p:nvSpPr>
          <p:cNvPr id="456706" name="Rectangle 2"/>
          <p:cNvSpPr>
            <a:spLocks noGrp="1" noRot="1" noChangeAspect="1" noChangeArrowheads="1"/>
          </p:cNvSpPr>
          <p:nvPr>
            <p:ph type="sldImg"/>
          </p:nvPr>
        </p:nvSpPr>
        <p:spPr>
          <a:solidFill>
            <a:srgbClr val="FFFFFF"/>
          </a:solidFill>
          <a:ln/>
        </p:spPr>
      </p:sp>
      <p:sp>
        <p:nvSpPr>
          <p:cNvPr id="45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51FE9EA-643B-8B4C-90C8-726109CEC5A7}" type="slidenum">
              <a:rPr lang="en-US" sz="1200">
                <a:solidFill>
                  <a:srgbClr val="000000"/>
                </a:solidFill>
                <a:ea typeface="MS PGothic" charset="0"/>
                <a:cs typeface="MS PGothic" charset="0"/>
              </a:rPr>
              <a:pPr/>
              <a:t>70</a:t>
            </a:fld>
            <a:endParaRPr lang="en-US" sz="1200">
              <a:solidFill>
                <a:srgbClr val="000000"/>
              </a:solidFill>
              <a:ea typeface="MS PGothic" charset="0"/>
              <a:cs typeface="MS PGothic" charset="0"/>
            </a:endParaRPr>
          </a:p>
        </p:txBody>
      </p:sp>
      <p:sp>
        <p:nvSpPr>
          <p:cNvPr id="458754" name="Rectangle 2"/>
          <p:cNvSpPr>
            <a:spLocks noGrp="1" noRot="1" noChangeAspect="1" noChangeArrowheads="1"/>
          </p:cNvSpPr>
          <p:nvPr>
            <p:ph type="sldImg"/>
          </p:nvPr>
        </p:nvSpPr>
        <p:spPr>
          <a:solidFill>
            <a:srgbClr val="FFFFFF"/>
          </a:solidFill>
          <a:ln/>
        </p:spPr>
      </p:sp>
      <p:sp>
        <p:nvSpPr>
          <p:cNvPr id="458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644E132-13AF-B54A-B55E-B859C2562FF9}" type="slidenum">
              <a:rPr lang="en-US" sz="1200">
                <a:solidFill>
                  <a:srgbClr val="000000"/>
                </a:solidFill>
                <a:ea typeface="MS PGothic" charset="0"/>
                <a:cs typeface="MS PGothic" charset="0"/>
              </a:rPr>
              <a:pPr/>
              <a:t>71</a:t>
            </a:fld>
            <a:endParaRPr lang="en-US" sz="1200">
              <a:solidFill>
                <a:srgbClr val="000000"/>
              </a:solidFill>
              <a:ea typeface="MS PGothic" charset="0"/>
              <a:cs typeface="MS PGothic" charset="0"/>
            </a:endParaRPr>
          </a:p>
        </p:txBody>
      </p:sp>
      <p:sp>
        <p:nvSpPr>
          <p:cNvPr id="460802" name="Rectangle 2"/>
          <p:cNvSpPr>
            <a:spLocks noGrp="1" noRot="1" noChangeAspect="1" noChangeArrowheads="1"/>
          </p:cNvSpPr>
          <p:nvPr>
            <p:ph type="sldImg"/>
          </p:nvPr>
        </p:nvSpPr>
        <p:spPr>
          <a:solidFill>
            <a:srgbClr val="FFFFFF"/>
          </a:solidFill>
          <a:ln/>
        </p:spPr>
      </p:sp>
      <p:sp>
        <p:nvSpPr>
          <p:cNvPr id="460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8E0C07E-9EA1-F943-ADF0-40D12C7C10A3}" type="slidenum">
              <a:rPr lang="en-US" sz="1200">
                <a:solidFill>
                  <a:srgbClr val="000000"/>
                </a:solidFill>
                <a:ea typeface="MS PGothic" charset="0"/>
                <a:cs typeface="MS PGothic" charset="0"/>
              </a:rPr>
              <a:pPr/>
              <a:t>72</a:t>
            </a:fld>
            <a:endParaRPr lang="en-US" sz="1200">
              <a:solidFill>
                <a:srgbClr val="000000"/>
              </a:solidFill>
              <a:ea typeface="MS PGothic" charset="0"/>
              <a:cs typeface="MS PGothic" charset="0"/>
            </a:endParaRPr>
          </a:p>
        </p:txBody>
      </p:sp>
      <p:sp>
        <p:nvSpPr>
          <p:cNvPr id="462850" name="Rectangle 2"/>
          <p:cNvSpPr>
            <a:spLocks noGrp="1" noRot="1" noChangeAspect="1" noChangeArrowheads="1"/>
          </p:cNvSpPr>
          <p:nvPr>
            <p:ph type="sldImg"/>
          </p:nvPr>
        </p:nvSpPr>
        <p:spPr>
          <a:solidFill>
            <a:srgbClr val="FFFFFF"/>
          </a:solidFill>
          <a:ln/>
        </p:spPr>
      </p:sp>
      <p:sp>
        <p:nvSpPr>
          <p:cNvPr id="462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891F6ED-9102-EC4F-BB69-A32F1D9ECECB}" type="slidenum">
              <a:rPr lang="en-US" sz="1200">
                <a:solidFill>
                  <a:srgbClr val="000000"/>
                </a:solidFill>
                <a:ea typeface="MS PGothic" charset="0"/>
                <a:cs typeface="MS PGothic" charset="0"/>
              </a:rPr>
              <a:pPr/>
              <a:t>74</a:t>
            </a:fld>
            <a:endParaRPr lang="en-US" sz="1200">
              <a:solidFill>
                <a:srgbClr val="000000"/>
              </a:solidFill>
              <a:ea typeface="MS PGothic" charset="0"/>
              <a:cs typeface="MS PGothic" charset="0"/>
            </a:endParaRPr>
          </a:p>
        </p:txBody>
      </p:sp>
      <p:sp>
        <p:nvSpPr>
          <p:cNvPr id="464898" name="Rectangle 2"/>
          <p:cNvSpPr>
            <a:spLocks noGrp="1" noRot="1" noChangeAspect="1" noChangeArrowheads="1"/>
          </p:cNvSpPr>
          <p:nvPr>
            <p:ph type="sldImg"/>
          </p:nvPr>
        </p:nvSpPr>
        <p:spPr>
          <a:solidFill>
            <a:srgbClr val="FFFFFF"/>
          </a:solidFill>
          <a:ln/>
        </p:spPr>
      </p:sp>
      <p:sp>
        <p:nvSpPr>
          <p:cNvPr id="464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073F9B7-95CB-E942-8523-8C57416E2699}" type="slidenum">
              <a:rPr lang="zh-CN" altLang="en-US" sz="1200">
                <a:solidFill>
                  <a:srgbClr val="000000"/>
                </a:solidFill>
              </a:rPr>
              <a:pPr/>
              <a:t>76</a:t>
            </a:fld>
            <a:endParaRPr lang="en-US" altLang="zh-CN" sz="1200">
              <a:solidFill>
                <a:srgbClr val="000000"/>
              </a:solidFill>
            </a:endParaRPr>
          </a:p>
        </p:txBody>
      </p:sp>
      <p:sp>
        <p:nvSpPr>
          <p:cNvPr id="450562" name="Rectangle 2"/>
          <p:cNvSpPr>
            <a:spLocks noGrp="1" noRot="1" noChangeAspect="1" noChangeArrowheads="1" noTextEdit="1"/>
          </p:cNvSpPr>
          <p:nvPr>
            <p:ph type="sldImg"/>
          </p:nvPr>
        </p:nvSpPr>
        <p:spPr>
          <a:ln/>
        </p:spPr>
      </p:sp>
      <p:sp>
        <p:nvSpPr>
          <p:cNvPr id="4505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C1E12D-6FAA-7D4C-A682-E8B94684FA64}" type="slidenum">
              <a:rPr lang="en-US" sz="1200" b="1">
                <a:solidFill>
                  <a:srgbClr val="000000"/>
                </a:solidFill>
                <a:latin typeface="Times" charset="0"/>
              </a:rPr>
              <a:pPr eaLnBrk="1" hangingPunct="1"/>
              <a:t>6</a:t>
            </a:fld>
            <a:endParaRPr lang="en-US" sz="1200" b="1">
              <a:solidFill>
                <a:srgbClr val="000000"/>
              </a:solidFill>
              <a:latin typeface="Times" charset="0"/>
            </a:endParaRPr>
          </a:p>
        </p:txBody>
      </p:sp>
      <p:sp>
        <p:nvSpPr>
          <p:cNvPr id="1812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1251"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lgn="r" eaLnBrk="1" hangingPunct="1">
              <a:spcBef>
                <a:spcPct val="0"/>
              </a:spcBef>
            </a:pPr>
            <a:r>
              <a:rPr lang="ar-JO" dirty="0">
                <a:latin typeface="Arial"/>
                <a:cs typeface="Arial"/>
              </a:rPr>
              <a:t>كتب موسى الكتب الخمسة الأولى من الكتاب المقدس بعد فرار إسرائيل من مصر. ومع ذلك ما زالوا بحاجة ليفهموا السبب. </a:t>
            </a:r>
            <a:endParaRPr lang="en-US" dirty="0">
              <a:latin typeface="Arial"/>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77BC120-92EF-8C40-A4CC-C4811D284E92}" type="slidenum">
              <a:rPr lang="zh-CN" altLang="en-US" sz="1200">
                <a:solidFill>
                  <a:srgbClr val="000000"/>
                </a:solidFill>
                <a:latin typeface="Arial" charset="0"/>
              </a:rPr>
              <a:pPr/>
              <a:t>79</a:t>
            </a:fld>
            <a:endParaRPr lang="en-US" altLang="zh-CN" sz="1200">
              <a:solidFill>
                <a:srgbClr val="000000"/>
              </a:solidFill>
              <a:latin typeface="Arial" charset="0"/>
            </a:endParaRPr>
          </a:p>
        </p:txBody>
      </p:sp>
      <p:sp>
        <p:nvSpPr>
          <p:cNvPr id="42905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BF60E32-1191-E043-BCA7-A0AB5AA71693}" type="slidenum">
              <a:rPr lang="zh-CN" altLang="en-US" sz="1200">
                <a:solidFill>
                  <a:prstClr val="black"/>
                </a:solidFill>
              </a:rPr>
              <a:pPr/>
              <a:t>80</a:t>
            </a:fld>
            <a:endParaRPr lang="en-US" altLang="zh-CN" sz="1200">
              <a:solidFill>
                <a:prstClr val="black"/>
              </a:solidFill>
            </a:endParaRPr>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5907AD4-1815-E043-884E-ECC37CCF6CF2}" type="slidenum">
              <a:rPr lang="zh-CN" altLang="en-US" sz="1200">
                <a:solidFill>
                  <a:prstClr val="black"/>
                </a:solidFill>
              </a:rPr>
              <a:pPr/>
              <a:t>81</a:t>
            </a:fld>
            <a:endParaRPr lang="en-US" altLang="zh-CN" sz="1200">
              <a:solidFill>
                <a:prstClr val="black"/>
              </a:solidFill>
            </a:endParaRPr>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32F16E9-3B9B-DB43-B0E2-64F5EDB32C5A}" type="slidenum">
              <a:rPr lang="zh-CN" altLang="en-US" sz="1200">
                <a:solidFill>
                  <a:prstClr val="black"/>
                </a:solidFill>
              </a:rPr>
              <a:pPr/>
              <a:t>82</a:t>
            </a:fld>
            <a:endParaRPr lang="en-US" altLang="zh-CN" sz="1200">
              <a:solidFill>
                <a:prstClr val="black"/>
              </a:solidFill>
            </a:endParaRPr>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B52F1B1-1C44-8445-8D60-E52F6E9F03A6}" type="slidenum">
              <a:rPr lang="zh-CN" altLang="en-US" sz="1200">
                <a:solidFill>
                  <a:prstClr val="black"/>
                </a:solidFill>
              </a:rPr>
              <a:pPr/>
              <a:t>83</a:t>
            </a:fld>
            <a:endParaRPr lang="en-US" altLang="zh-CN" sz="1200">
              <a:solidFill>
                <a:prstClr val="black"/>
              </a:solidFill>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9E1CA95-9646-1A41-B908-D163A80CB591}" type="slidenum">
              <a:rPr lang="en-US" sz="1200">
                <a:solidFill>
                  <a:srgbClr val="000000"/>
                </a:solidFill>
                <a:latin typeface="Arial" charset="0"/>
              </a:rPr>
              <a:pPr/>
              <a:t>84</a:t>
            </a:fld>
            <a:endParaRPr lang="en-US" sz="1200">
              <a:solidFill>
                <a:srgbClr val="000000"/>
              </a:solidFill>
              <a:latin typeface="Arial" charset="0"/>
            </a:endParaRPr>
          </a:p>
        </p:txBody>
      </p:sp>
      <p:sp>
        <p:nvSpPr>
          <p:cNvPr id="439298" name="Rectangle 2"/>
          <p:cNvSpPr>
            <a:spLocks noGrp="1" noRot="1" noChangeAspect="1" noChangeArrowheads="1" noTextEdit="1"/>
          </p:cNvSpPr>
          <p:nvPr>
            <p:ph type="sldImg"/>
          </p:nvPr>
        </p:nvSpPr>
        <p:spPr>
          <a:ln/>
        </p:spPr>
      </p:sp>
      <p:sp>
        <p:nvSpPr>
          <p:cNvPr id="4392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FDF6879-5CBE-A947-ACAF-4267921C1B9A}" type="slidenum">
              <a:rPr lang="zh-CN" altLang="en-US" sz="1200">
                <a:solidFill>
                  <a:prstClr val="black"/>
                </a:solidFill>
              </a:rPr>
              <a:pPr/>
              <a:t>85</a:t>
            </a:fld>
            <a:endParaRPr lang="en-US" altLang="zh-CN" sz="1200">
              <a:solidFill>
                <a:prstClr val="black"/>
              </a:solidFill>
            </a:endParaRPr>
          </a:p>
        </p:txBody>
      </p:sp>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BC29467-D7D4-6E40-90D0-BF8BECB8DD1B}" type="slidenum">
              <a:rPr lang="zh-CN" altLang="en-US" sz="1200">
                <a:solidFill>
                  <a:prstClr val="black"/>
                </a:solidFill>
              </a:rPr>
              <a:pPr/>
              <a:t>87</a:t>
            </a:fld>
            <a:endParaRPr lang="en-US" altLang="zh-CN" sz="1200">
              <a:solidFill>
                <a:prstClr val="black"/>
              </a:solidFill>
            </a:endParaRPr>
          </a:p>
        </p:txBody>
      </p:sp>
      <p:sp>
        <p:nvSpPr>
          <p:cNvPr id="444418" name="Rectangle 2"/>
          <p:cNvSpPr>
            <a:spLocks noGrp="1" noRot="1" noChangeAspect="1" noChangeArrowheads="1" noTextEdit="1"/>
          </p:cNvSpPr>
          <p:nvPr>
            <p:ph type="sldImg"/>
          </p:nvPr>
        </p:nvSpPr>
        <p:spPr>
          <a:ln/>
        </p:spPr>
      </p:sp>
      <p:sp>
        <p:nvSpPr>
          <p:cNvPr id="4444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BE-02-Exodus-87</a:t>
            </a:r>
          </a:p>
          <a:p>
            <a:pPr eaLnBrk="1" hangingPunct="1"/>
            <a:r>
              <a:rPr lang="en-US" dirty="0">
                <a:latin typeface="Times New Roman" charset="0"/>
                <a:ea typeface="ＭＳ Ｐゴシック" charset="0"/>
                <a:cs typeface="ＭＳ Ｐゴシック" charset="0"/>
              </a:rPr>
              <a:t>NB-14 Religion 5 Passover &amp; Lord's Supper-107</a:t>
            </a:r>
          </a:p>
          <a:p>
            <a:pPr eaLnBrk="1" hangingPunct="1"/>
            <a:endParaRPr lang="zh-CN" altLang="en-US" dirty="0">
              <a:latin typeface="Times New Roman"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208D85F-BD92-0E4B-8FD8-600C4341E69F}" type="slidenum">
              <a:rPr lang="zh-CN" altLang="en-US" sz="1200">
                <a:solidFill>
                  <a:prstClr val="black"/>
                </a:solidFill>
              </a:rPr>
              <a:pPr/>
              <a:t>88</a:t>
            </a:fld>
            <a:endParaRPr lang="en-US" altLang="zh-CN" sz="1200">
              <a:solidFill>
                <a:prstClr val="black"/>
              </a:solidFill>
            </a:endParaRPr>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97B7216-8FE1-BA47-9C2E-8839EC839650}" type="slidenum">
              <a:rPr lang="en-US" sz="1200">
                <a:solidFill>
                  <a:srgbClr val="000000"/>
                </a:solidFill>
                <a:ea typeface="MS PGothic" charset="0"/>
                <a:cs typeface="MS PGothic" charset="0"/>
              </a:rPr>
              <a:pPr/>
              <a:t>89</a:t>
            </a:fld>
            <a:endParaRPr lang="en-US" sz="1200">
              <a:solidFill>
                <a:srgbClr val="000000"/>
              </a:solidFill>
              <a:ea typeface="MS PGothic" charset="0"/>
              <a:cs typeface="MS PGothic" charset="0"/>
            </a:endParaRPr>
          </a:p>
        </p:txBody>
      </p:sp>
      <p:sp>
        <p:nvSpPr>
          <p:cNvPr id="454658" name="Rectangle 2"/>
          <p:cNvSpPr>
            <a:spLocks noGrp="1" noRot="1" noChangeAspect="1" noChangeArrowheads="1"/>
          </p:cNvSpPr>
          <p:nvPr>
            <p:ph type="sldImg"/>
          </p:nvPr>
        </p:nvSpPr>
        <p:spPr>
          <a:solidFill>
            <a:srgbClr val="FFFFFF"/>
          </a:solidFill>
          <a:ln/>
        </p:spPr>
      </p:sp>
      <p:sp>
        <p:nvSpPr>
          <p:cNvPr id="454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5994E53-89D6-874A-A899-BB335078F619}" type="slidenum">
              <a:rPr lang="zh-CN" altLang="en-US" sz="1200">
                <a:solidFill>
                  <a:prstClr val="black"/>
                </a:solidFill>
              </a:rPr>
              <a:pPr/>
              <a:t>7</a:t>
            </a:fld>
            <a:endParaRPr lang="en-US" altLang="zh-CN" sz="1200">
              <a:solidFill>
                <a:prstClr val="black"/>
              </a:solidFill>
            </a:endParaRPr>
          </a:p>
        </p:txBody>
      </p:sp>
      <p:sp>
        <p:nvSpPr>
          <p:cNvPr id="417794" name="Rectangle 2"/>
          <p:cNvSpPr>
            <a:spLocks noGrp="1" noRot="1" noChangeAspect="1" noChangeArrowheads="1"/>
          </p:cNvSpPr>
          <p:nvPr>
            <p:ph type="sldImg"/>
          </p:nvPr>
        </p:nvSpPr>
        <p:spPr>
          <a:xfrm>
            <a:off x="1130300" y="674688"/>
            <a:ext cx="4597400" cy="3448050"/>
          </a:xfrm>
          <a:solidFill>
            <a:srgbClr val="FFFFFF"/>
          </a:solidFill>
          <a:ln/>
        </p:spPr>
      </p:sp>
      <p:sp>
        <p:nvSpPr>
          <p:cNvPr id="41779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eaLnBrk="1" hangingPunct="1"/>
            <a:r>
              <a:rPr lang="ar-JO" altLang="zh-CN" dirty="0">
                <a:latin typeface="Arial"/>
                <a:ea typeface="ＭＳ Ｐゴシック" charset="0"/>
                <a:cs typeface="Arial"/>
              </a:rPr>
              <a:t>أخبر سفر التكوين الشعب اليهودي الأصلي في البرية أنهم شعب فريد، ومختار.</a:t>
            </a:r>
            <a:endParaRPr lang="zh-CN" altLang="en-US" dirty="0">
              <a:latin typeface="Arial"/>
              <a:ea typeface="ＭＳ Ｐゴシック" charset="0"/>
              <a:cs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latin typeface="Arial"/>
                <a:cs typeface="Arial"/>
              </a:rPr>
              <a:t>هو يشكلنا وذلك بتحريرنا لإظهار سيادته واهتمامه.</a:t>
            </a:r>
            <a:endParaRPr lang="en-US" dirty="0">
              <a:latin typeface="Arial"/>
              <a:cs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latin typeface="Arial"/>
                <a:cs typeface="Arial"/>
              </a:rPr>
              <a:t>هو يشكلنا وذلك بتوجيهنا لنشهد على سكناه معنا.</a:t>
            </a:r>
            <a:endParaRPr lang="en-US" dirty="0">
              <a:latin typeface="Arial"/>
              <a:cs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05E6070-0C9F-6B4B-BFED-8BB16BBA360A}" type="slidenum">
              <a:rPr lang="zh-CN" altLang="en-US" sz="1200">
                <a:solidFill>
                  <a:srgbClr val="000000"/>
                </a:solidFill>
              </a:rPr>
              <a:pPr/>
              <a:t>96</a:t>
            </a:fld>
            <a:endParaRPr lang="en-US" altLang="zh-CN" sz="1200">
              <a:solidFill>
                <a:srgbClr val="000000"/>
              </a:solidFill>
            </a:endParaRPr>
          </a:p>
        </p:txBody>
      </p:sp>
      <p:sp>
        <p:nvSpPr>
          <p:cNvPr id="545794" name="Rectangle 2"/>
          <p:cNvSpPr>
            <a:spLocks noGrp="1" noRot="1" noChangeAspect="1" noChangeArrowheads="1" noTextEdit="1"/>
          </p:cNvSpPr>
          <p:nvPr>
            <p:ph type="sldImg"/>
          </p:nvPr>
        </p:nvSpPr>
        <p:spPr>
          <a:ln/>
        </p:spPr>
      </p:sp>
      <p:sp>
        <p:nvSpPr>
          <p:cNvPr id="5457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1CC2072-7EDD-0749-85C1-E14B40389233}" type="slidenum">
              <a:rPr lang="zh-CN" altLang="en-US" sz="1200">
                <a:solidFill>
                  <a:prstClr val="black"/>
                </a:solidFill>
              </a:rPr>
              <a:pPr/>
              <a:t>98</a:t>
            </a:fld>
            <a:endParaRPr lang="en-US" altLang="zh-CN" sz="1200">
              <a:solidFill>
                <a:prstClr val="black"/>
              </a:solidFill>
            </a:endParaRPr>
          </a:p>
        </p:txBody>
      </p:sp>
      <p:sp>
        <p:nvSpPr>
          <p:cNvPr id="479234" name="Rectangle 2"/>
          <p:cNvSpPr>
            <a:spLocks noGrp="1" noRot="1" noChangeAspect="1" noChangeArrowheads="1" noTextEdit="1"/>
          </p:cNvSpPr>
          <p:nvPr>
            <p:ph type="sldImg"/>
          </p:nvPr>
        </p:nvSpPr>
        <p:spPr>
          <a:ln/>
        </p:spPr>
      </p:sp>
      <p:sp>
        <p:nvSpPr>
          <p:cNvPr id="4792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8907219-11EB-634B-BDFB-2A2DD285DC08}" type="slidenum">
              <a:rPr lang="zh-CN" altLang="en-US" sz="1200">
                <a:solidFill>
                  <a:prstClr val="black"/>
                </a:solidFill>
              </a:rPr>
              <a:pPr/>
              <a:t>99</a:t>
            </a:fld>
            <a:endParaRPr lang="en-US" altLang="zh-CN" sz="1200">
              <a:solidFill>
                <a:prstClr val="black"/>
              </a:solidFill>
            </a:endParaRPr>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3DF1FC2-9462-2A4E-8ABD-C1CAB8CAD123}" type="slidenum">
              <a:rPr lang="zh-CN" altLang="en-US" sz="1200">
                <a:solidFill>
                  <a:prstClr val="black"/>
                </a:solidFill>
              </a:rPr>
              <a:pPr/>
              <a:t>100</a:t>
            </a:fld>
            <a:endParaRPr lang="en-US" altLang="zh-CN" sz="1200">
              <a:solidFill>
                <a:prstClr val="black"/>
              </a:solidFill>
            </a:endParaRPr>
          </a:p>
        </p:txBody>
      </p:sp>
      <p:sp>
        <p:nvSpPr>
          <p:cNvPr id="483330" name="Rectangle 2"/>
          <p:cNvSpPr>
            <a:spLocks noGrp="1" noRot="1" noChangeAspect="1" noChangeArrowheads="1" noTextEdit="1"/>
          </p:cNvSpPr>
          <p:nvPr>
            <p:ph type="sldImg"/>
          </p:nvPr>
        </p:nvSpPr>
        <p:spPr>
          <a:ln/>
        </p:spPr>
      </p:sp>
      <p:sp>
        <p:nvSpPr>
          <p:cNvPr id="4833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latin typeface="Arial" panose="020B0604020202020204" pitchFamily="34" charset="0"/>
                <a:cs typeface="Arial" panose="020B0604020202020204" pitchFamily="34" charset="0"/>
              </a:rPr>
              <a:t>يخبر سفر التكوين الجمهور الأصلي القادم من وراء أصنام المصريين باتجاه أصنام كنعان أنهم بحاجة أن يكونوا مخلصين لله. ولكن كيف؟ بطريقتين!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E1589CA-42AB-3D40-9B84-9DFABC4D498F}" type="slidenum">
              <a:rPr lang="zh-CN" altLang="en-US" sz="1200">
                <a:solidFill>
                  <a:prstClr val="black"/>
                </a:solidFill>
              </a:rPr>
              <a:pPr/>
              <a:t>104</a:t>
            </a:fld>
            <a:endParaRPr lang="en-US" altLang="zh-CN" sz="1200">
              <a:solidFill>
                <a:prstClr val="black"/>
              </a:solidFill>
            </a:endParaRPr>
          </a:p>
        </p:txBody>
      </p:sp>
      <p:sp>
        <p:nvSpPr>
          <p:cNvPr id="489474" name="Rectangle 2"/>
          <p:cNvSpPr>
            <a:spLocks noGrp="1" noRot="1" noChangeAspect="1" noChangeArrowheads="1" noTextEdit="1"/>
          </p:cNvSpPr>
          <p:nvPr>
            <p:ph type="sldImg"/>
          </p:nvPr>
        </p:nvSpPr>
        <p:spPr>
          <a:ln/>
        </p:spPr>
      </p:sp>
      <p:sp>
        <p:nvSpPr>
          <p:cNvPr id="4894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257EEAF-A3B0-364E-B08C-941E7A51DB2C}" type="slidenum">
              <a:rPr lang="zh-CN" altLang="en-US" sz="1200">
                <a:solidFill>
                  <a:prstClr val="black"/>
                </a:solidFill>
              </a:rPr>
              <a:pPr/>
              <a:t>111</a:t>
            </a:fld>
            <a:endParaRPr lang="en-US" altLang="zh-CN" sz="1200">
              <a:solidFill>
                <a:prstClr val="black"/>
              </a:solidFill>
            </a:endParaRPr>
          </a:p>
        </p:txBody>
      </p:sp>
      <p:sp>
        <p:nvSpPr>
          <p:cNvPr id="526338" name="Rectangle 2"/>
          <p:cNvSpPr>
            <a:spLocks noGrp="1" noRot="1" noChangeAspect="1" noChangeArrowheads="1" noTextEdit="1"/>
          </p:cNvSpPr>
          <p:nvPr>
            <p:ph type="sldImg"/>
          </p:nvPr>
        </p:nvSpPr>
        <p:spPr>
          <a:ln/>
        </p:spPr>
      </p:sp>
      <p:sp>
        <p:nvSpPr>
          <p:cNvPr id="52633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385442C-8DFD-3D44-B4DD-71245C1D2417}" type="slidenum">
              <a:rPr lang="zh-CN" altLang="en-US" sz="1200">
                <a:solidFill>
                  <a:prstClr val="black"/>
                </a:solidFill>
              </a:rPr>
              <a:pPr/>
              <a:t>112</a:t>
            </a:fld>
            <a:endParaRPr lang="en-US" altLang="zh-CN" sz="1200">
              <a:solidFill>
                <a:prstClr val="black"/>
              </a:solidFill>
            </a:endParaRPr>
          </a:p>
        </p:txBody>
      </p:sp>
      <p:sp>
        <p:nvSpPr>
          <p:cNvPr id="528386" name="Rectangle 2"/>
          <p:cNvSpPr>
            <a:spLocks noGrp="1" noRot="1" noChangeAspect="1" noChangeArrowheads="1" noTextEdit="1"/>
          </p:cNvSpPr>
          <p:nvPr>
            <p:ph type="sldImg"/>
          </p:nvPr>
        </p:nvSpPr>
        <p:spPr>
          <a:ln/>
        </p:spPr>
      </p:sp>
      <p:sp>
        <p:nvSpPr>
          <p:cNvPr id="5283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b="1" dirty="0"/>
              <a:t>طاولة خبز الوجوه.</a:t>
            </a:r>
            <a:endParaRPr lang="en-US" b="1" dirty="0"/>
          </a:p>
          <a:p>
            <a:pPr algn="r"/>
            <a:r>
              <a:rPr lang="ar-JO" dirty="0"/>
              <a:t>هذا يذكرنا بالمسيح الذي هو "خبز الحياة." علينا أن نتغذى عليه يوميًا.</a:t>
            </a:r>
            <a:endParaRPr lang="en-US" dirty="0"/>
          </a:p>
          <a:p>
            <a:pPr algn="r"/>
            <a:r>
              <a:rPr lang="ar-JO" b="1" dirty="0"/>
              <a:t>الشمعدان الذهبي.</a:t>
            </a:r>
            <a:endParaRPr lang="en-US" b="1" dirty="0"/>
          </a:p>
          <a:p>
            <a:pPr algn="r"/>
            <a:r>
              <a:rPr lang="ar-JO" dirty="0"/>
              <a:t>هذا يتحدث عن المسيح كـ "نور العالم."</a:t>
            </a:r>
            <a:endParaRPr lang="en-US" dirty="0"/>
          </a:p>
          <a:p>
            <a:pPr algn="r"/>
            <a:r>
              <a:rPr lang="ar-JO" b="1" dirty="0"/>
              <a:t>المذبح الذهبي.</a:t>
            </a:r>
            <a:endParaRPr lang="en-US" b="1" dirty="0"/>
          </a:p>
          <a:p>
            <a:pPr algn="r"/>
            <a:r>
              <a:rPr lang="ar-JO" dirty="0"/>
              <a:t>يشير إلى المسيح على أنه </a:t>
            </a:r>
            <a:r>
              <a:rPr lang="ar-JO" b="1" dirty="0"/>
              <a:t>الواحد</a:t>
            </a:r>
            <a:r>
              <a:rPr lang="ar-JO" dirty="0"/>
              <a:t> الذي بواسطته نصل إلى الله في الصلاة.</a:t>
            </a:r>
            <a:endParaRPr lang="en-US" dirty="0"/>
          </a:p>
          <a:p>
            <a:pPr algn="r"/>
            <a:r>
              <a:rPr lang="ar-JO" b="1" dirty="0"/>
              <a:t>التابوت.</a:t>
            </a:r>
          </a:p>
          <a:p>
            <a:pPr algn="r"/>
            <a:r>
              <a:rPr lang="ar-JO" b="0" dirty="0"/>
              <a:t>هذا يتحدث عن شخص المسيح وعمله. غطاء "كرسي الرحمة" في التابوت حيث رش دم ذبيحة الخطية. قال الله: "هناك أجتمع بك وأكلمك من على الغطاء..." (خر 25: 22).</a:t>
            </a: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Copyright © 1998-2015 UB David &amp; I</a:t>
            </a:r>
            <a:r>
              <a:rPr lang="fr-FR" dirty="0"/>
              <a:t>'</a:t>
            </a:r>
            <a:r>
              <a:rPr lang="en-US" dirty="0" err="1"/>
              <a:t>ll</a:t>
            </a:r>
            <a:r>
              <a:rPr lang="en-US" dirty="0"/>
              <a:t> B Jonathan, Inc.</a:t>
            </a:r>
            <a:br>
              <a:rPr lang="en-US" dirty="0"/>
            </a:br>
            <a:r>
              <a:rPr lang="en-US" dirty="0"/>
              <a:t>Mailbox Club lessons © The Mailbox Club International;</a:t>
            </a:r>
            <a:br>
              <a:rPr lang="en-US" dirty="0"/>
            </a:br>
            <a:r>
              <a:rPr lang="en-US" dirty="0"/>
              <a:t>used by permission with adaptation for the Internet.</a:t>
            </a:r>
            <a:br>
              <a:rPr lang="en-US" dirty="0"/>
            </a:br>
            <a:r>
              <a:rPr lang="en-US" dirty="0"/>
              <a:t>All rights reserved.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http://</a:t>
            </a:r>
            <a:r>
              <a:rPr lang="en-US" dirty="0" err="1">
                <a:cs typeface="ＭＳ Ｐゴシック" charset="0"/>
              </a:rPr>
              <a:t>ubdavid.org</a:t>
            </a:r>
            <a:r>
              <a:rPr lang="en-US" dirty="0">
                <a:cs typeface="ＭＳ Ｐゴシック" charset="0"/>
              </a:rPr>
              <a:t>/</a:t>
            </a:r>
            <a:r>
              <a:rPr lang="en-US" dirty="0" err="1">
                <a:cs typeface="ＭＳ Ｐゴシック" charset="0"/>
              </a:rPr>
              <a:t>bibleexploration</a:t>
            </a:r>
            <a:r>
              <a:rPr lang="en-US" dirty="0">
                <a:cs typeface="ＭＳ Ｐゴシック" charset="0"/>
              </a:rPr>
              <a:t>/light-old-testament/light-old-testament_8-1.html</a:t>
            </a:r>
          </a:p>
          <a:p>
            <a:endParaRPr lang="en-US" dirty="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ar-JO" dirty="0">
                <a:latin typeface="Arial" panose="020B0604020202020204" pitchFamily="34" charset="0"/>
                <a:cs typeface="Arial" panose="020B0604020202020204" pitchFamily="34" charset="0"/>
              </a:rPr>
              <a:t>"الآن أنظر بالضبط إلى الشكل التخطيطي. نرى أن موضع الأثاث في الفناء وفي خيمة الاجتماع على شكل صليب. هل كان هذا مصادفة؟ كلا! الله قال لموسى أين يجب أن تكون كل قطعة من الأثاث بالضبط."</a:t>
            </a:r>
            <a:endParaRPr lang="en-US"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Copyright © 1998-2015 UB David &amp; I</a:t>
            </a:r>
            <a:r>
              <a:rPr lang="fr-FR" dirty="0"/>
              <a:t>'</a:t>
            </a:r>
            <a:r>
              <a:rPr lang="en-US" dirty="0" err="1"/>
              <a:t>ll</a:t>
            </a:r>
            <a:r>
              <a:rPr lang="en-US" dirty="0"/>
              <a:t> B Jonathan, Inc.</a:t>
            </a:r>
            <a:br>
              <a:rPr lang="en-US" dirty="0"/>
            </a:br>
            <a:r>
              <a:rPr lang="en-US" dirty="0"/>
              <a:t>Mailbox Club lessons © The Mailbox Club International;</a:t>
            </a:r>
            <a:br>
              <a:rPr lang="en-US" dirty="0"/>
            </a:br>
            <a:r>
              <a:rPr lang="en-US" dirty="0"/>
              <a:t>used by permission with adaptation for the Internet.</a:t>
            </a:r>
            <a:br>
              <a:rPr lang="en-US" dirty="0"/>
            </a:br>
            <a:r>
              <a:rPr lang="en-US" dirty="0"/>
              <a:t>All rights reserved.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http://</a:t>
            </a:r>
            <a:r>
              <a:rPr lang="en-US" dirty="0" err="1">
                <a:cs typeface="ＭＳ Ｐゴシック" charset="0"/>
              </a:rPr>
              <a:t>ubdavid.org</a:t>
            </a:r>
            <a:r>
              <a:rPr lang="en-US" dirty="0">
                <a:cs typeface="ＭＳ Ｐゴシック" charset="0"/>
              </a:rPr>
              <a:t>/</a:t>
            </a:r>
            <a:r>
              <a:rPr lang="en-US" dirty="0" err="1">
                <a:cs typeface="ＭＳ Ｐゴシック" charset="0"/>
              </a:rPr>
              <a:t>bibleexploration</a:t>
            </a:r>
            <a:r>
              <a:rPr lang="en-US" dirty="0">
                <a:cs typeface="ＭＳ Ｐゴシック" charset="0"/>
              </a:rPr>
              <a:t>/light-old-testament/light-old-testament_8-1.html</a:t>
            </a:r>
          </a:p>
          <a:p>
            <a:endParaRPr lang="en-US" dirty="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DD6F07E-BBE3-DB46-9522-B433ADA78BB6}" type="slidenum">
              <a:rPr lang="zh-CN" altLang="en-US" sz="1200">
                <a:solidFill>
                  <a:prstClr val="black"/>
                </a:solidFill>
              </a:rPr>
              <a:pPr/>
              <a:t>115</a:t>
            </a:fld>
            <a:endParaRPr lang="en-US" altLang="zh-CN" sz="1200">
              <a:solidFill>
                <a:prstClr val="black"/>
              </a:solidFill>
            </a:endParaRPr>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algn="r"/>
            <a:r>
              <a:rPr lang="ar-JO" altLang="zh-CN" b="0" dirty="0">
                <a:latin typeface="Times New Roman" charset="0"/>
              </a:rPr>
              <a:t>لم يكن اليهود والوثنيين ينظرون إلى المعبد على أنه المكان الذي يعبد فيه الإله، بل مكاناً يسكن فيه الإله. في الواقع كانت هذه قصوراً لملكهم الإلهي، على الرغم من أن سليمان اقرّ بأنه لا يوجد بيت (بيث باللغة العبرية) يحتوي الله نفسه (1 ملوك 8: 27). ومن المثير للاهتمام أن الكلمة العبرية (هيكل) تعني إما "معبد" أو "قصر" (قاموس </a:t>
            </a:r>
            <a:r>
              <a:rPr lang="ar-JO" altLang="zh-CN" b="0" dirty="0" err="1">
                <a:latin typeface="Times New Roman" charset="0"/>
              </a:rPr>
              <a:t>درايفر</a:t>
            </a:r>
            <a:r>
              <a:rPr lang="ar-JO" altLang="zh-CN" b="0" dirty="0">
                <a:latin typeface="Times New Roman" charset="0"/>
              </a:rPr>
              <a:t>، براون، برجز للغة العبرية 228أ).</a:t>
            </a:r>
          </a:p>
          <a:p>
            <a:pPr algn="r"/>
            <a:r>
              <a:rPr lang="ar-JO" altLang="zh-CN" b="0" dirty="0">
                <a:latin typeface="Times New Roman" charset="0"/>
              </a:rPr>
              <a:t>نفس الكلمة (هيكل) ترجمت على أنها "قصر الله" أو "بيت الله"، مثل هيكل سليمان (1 ملوك 6: 17) – الذي يحتوي على </a:t>
            </a:r>
            <a:r>
              <a:rPr lang="en-US" altLang="zh-CN" b="0" dirty="0">
                <a:latin typeface="Times New Roman" charset="0"/>
              </a:rPr>
              <a:t>bet </a:t>
            </a:r>
            <a:r>
              <a:rPr lang="ar-JO" altLang="zh-CN" b="0" dirty="0">
                <a:latin typeface="Times New Roman" charset="0"/>
              </a:rPr>
              <a:t>أو مكان مقدس تمييزاً له عن الحرم الداخلي (1 ملوك 6: 1-2). ومن المثير للاهتمام أن حضور الله كان في قدس الأقداس، إلا أنه كان المكان المقدس الذي يعتبر قصر الرب. وقد أطلق يسوع على الهيكل اسم "بيت أبيه" (لوقا 2: 49؛ يوحنا 2: 16).</a:t>
            </a:r>
          </a:p>
          <a:p>
            <a:pPr algn="r"/>
            <a:r>
              <a:rPr lang="ar-JO" altLang="zh-CN" b="0" dirty="0">
                <a:latin typeface="Times New Roman" charset="0"/>
              </a:rPr>
              <a:t>ونادراً ما كانت تشير إلى قصر </a:t>
            </a:r>
            <a:r>
              <a:rPr lang="ar-JO" altLang="zh-CN" b="0" dirty="0" err="1">
                <a:latin typeface="Times New Roman" charset="0"/>
              </a:rPr>
              <a:t>آخاب</a:t>
            </a:r>
            <a:r>
              <a:rPr lang="ar-JO" altLang="zh-CN" b="0" dirty="0">
                <a:latin typeface="Times New Roman" charset="0"/>
              </a:rPr>
              <a:t> (1 ملوك 21: 1) أو لملك بابل (2 ملوك 20: 18 = أش 39: 7؛ 2 أخ 36: 7؛ دانيال 1: 4) أو قصور وثنية أخرى كتلك الموجودة في نينوى (</a:t>
            </a:r>
            <a:r>
              <a:rPr lang="ar-JO" altLang="zh-CN" b="0" dirty="0" err="1">
                <a:latin typeface="Times New Roman" charset="0"/>
              </a:rPr>
              <a:t>ناحوم</a:t>
            </a:r>
            <a:r>
              <a:rPr lang="ar-JO" altLang="zh-CN" b="0" dirty="0">
                <a:latin typeface="Times New Roman" charset="0"/>
              </a:rPr>
              <a:t> 2: 7).</a:t>
            </a:r>
          </a:p>
          <a:p>
            <a:pPr algn="r"/>
            <a:r>
              <a:rPr lang="ar-JO" altLang="zh-CN" b="0" dirty="0">
                <a:latin typeface="Times New Roman" charset="0"/>
              </a:rPr>
              <a:t>وبالمثل، فإن كلمة "الخيمة" (مشكن) تعني "الخيمة، المسكن" وأيضًا التأكيد أن الله كان يعيش معهم.</a:t>
            </a:r>
          </a:p>
          <a:p>
            <a:pPr algn="r"/>
            <a:endParaRPr lang="en-US" altLang="zh-CN" b="0" dirty="0">
              <a:latin typeface="Times New Roman"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3E0DEF1-F770-D94C-8085-D7D8107EAF69}" type="slidenum">
              <a:rPr lang="zh-CN" altLang="en-US" sz="1200">
                <a:solidFill>
                  <a:prstClr val="black"/>
                </a:solidFill>
              </a:rPr>
              <a:pPr/>
              <a:t>117</a:t>
            </a:fld>
            <a:endParaRPr lang="en-US" altLang="zh-CN" sz="1200">
              <a:solidFill>
                <a:prstClr val="black"/>
              </a:solidFill>
            </a:endParaRPr>
          </a:p>
        </p:txBody>
      </p:sp>
      <p:sp>
        <p:nvSpPr>
          <p:cNvPr id="538626" name="Rectangle 2"/>
          <p:cNvSpPr>
            <a:spLocks noGrp="1" noRot="1" noChangeAspect="1" noChangeArrowheads="1"/>
          </p:cNvSpPr>
          <p:nvPr>
            <p:ph type="sldImg"/>
          </p:nvPr>
        </p:nvSpPr>
        <p:spPr>
          <a:solidFill>
            <a:srgbClr val="FFFFFF"/>
          </a:solidFill>
          <a:ln/>
        </p:spPr>
      </p:sp>
      <p:sp>
        <p:nvSpPr>
          <p:cNvPr id="538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72F8F39-2B66-DB49-88C0-841500270528}"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709634" name="Rectangle 2"/>
          <p:cNvSpPr>
            <a:spLocks noGrp="1" noRot="1" noChangeAspect="1" noChangeArrowheads="1"/>
          </p:cNvSpPr>
          <p:nvPr>
            <p:ph type="sldImg"/>
          </p:nvPr>
        </p:nvSpPr>
        <p:spPr>
          <a:solidFill>
            <a:srgbClr val="FFFFFF"/>
          </a:solidFill>
          <a:ln/>
        </p:spPr>
      </p:sp>
      <p:sp>
        <p:nvSpPr>
          <p:cNvPr id="70963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latin typeface="Arial"/>
                <a:cs typeface="Arial"/>
              </a:rPr>
              <a:t>إن المفاهيم الرئيسية في سفر التكوين هي الاختيار والوعد – ويقال على نحو آخر، الاختيار والعهد.</a:t>
            </a:r>
          </a:p>
          <a:p>
            <a:pPr algn="r"/>
            <a:r>
              <a:rPr lang="ar-JO" dirty="0">
                <a:latin typeface="Arial"/>
                <a:cs typeface="Arial"/>
              </a:rPr>
              <a:t>أختار الله إسرائيل وتعاهد مع إبراهيم أن يصنع منه أمة عظيمة.</a:t>
            </a:r>
            <a:endParaRPr lang="en-US" dirty="0">
              <a:latin typeface="Arial"/>
              <a:cs typeface="Aria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37003FD-445C-CB49-9E71-9DDAD110113A}" type="slidenum">
              <a:rPr lang="en-US" sz="1200">
                <a:solidFill>
                  <a:prstClr val="black"/>
                </a:solidFill>
                <a:ea typeface="MS PGothic" charset="0"/>
                <a:cs typeface="MS PGothic" charset="0"/>
              </a:rPr>
              <a:pPr/>
              <a:t>121</a:t>
            </a:fld>
            <a:endParaRPr lang="en-US" sz="1200">
              <a:solidFill>
                <a:prstClr val="black"/>
              </a:solidFill>
              <a:ea typeface="MS PGothic" charset="0"/>
              <a:cs typeface="MS PGothic" charset="0"/>
            </a:endParaRPr>
          </a:p>
        </p:txBody>
      </p:sp>
      <p:sp>
        <p:nvSpPr>
          <p:cNvPr id="508930" name="Rectangle 2"/>
          <p:cNvSpPr>
            <a:spLocks noGrp="1" noRot="1" noChangeAspect="1" noChangeArrowheads="1"/>
          </p:cNvSpPr>
          <p:nvPr>
            <p:ph type="sldImg"/>
          </p:nvPr>
        </p:nvSpPr>
        <p:spPr>
          <a:solidFill>
            <a:srgbClr val="FFFFFF"/>
          </a:solidFill>
          <a:ln/>
        </p:spPr>
      </p:sp>
      <p:sp>
        <p:nvSpPr>
          <p:cNvPr id="508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3B96A9C-8515-CF46-B9ED-7F0D95E807B1}" type="slidenum">
              <a:rPr lang="zh-CN" altLang="en-US" sz="1200">
                <a:solidFill>
                  <a:prstClr val="black"/>
                </a:solidFill>
              </a:rPr>
              <a:pPr/>
              <a:t>122</a:t>
            </a:fld>
            <a:endParaRPr lang="en-US" altLang="zh-CN" sz="1200">
              <a:solidFill>
                <a:prstClr val="black"/>
              </a:solidFill>
            </a:endParaRPr>
          </a:p>
        </p:txBody>
      </p:sp>
      <p:sp>
        <p:nvSpPr>
          <p:cNvPr id="510978" name="Rectangle 2"/>
          <p:cNvSpPr>
            <a:spLocks noGrp="1" noRot="1" noChangeAspect="1" noChangeArrowheads="1" noTextEdit="1"/>
          </p:cNvSpPr>
          <p:nvPr>
            <p:ph type="sldImg"/>
          </p:nvPr>
        </p:nvSpPr>
        <p:spPr>
          <a:ln/>
        </p:spPr>
      </p:sp>
      <p:sp>
        <p:nvSpPr>
          <p:cNvPr id="5109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D4B7BC6-548D-D54A-A096-159E6E67B0FD}" type="slidenum">
              <a:rPr lang="zh-CN" altLang="en-US" sz="1200">
                <a:solidFill>
                  <a:prstClr val="black"/>
                </a:solidFill>
              </a:rPr>
              <a:pPr/>
              <a:t>124</a:t>
            </a:fld>
            <a:endParaRPr lang="en-US" altLang="zh-CN" sz="1200">
              <a:solidFill>
                <a:prstClr val="black"/>
              </a:solidFill>
            </a:endParaRPr>
          </a:p>
        </p:txBody>
      </p:sp>
      <p:sp>
        <p:nvSpPr>
          <p:cNvPr id="524290" name="Rectangle 2"/>
          <p:cNvSpPr>
            <a:spLocks noGrp="1" noRot="1" noChangeAspect="1" noChangeArrowheads="1" noTextEdit="1"/>
          </p:cNvSpPr>
          <p:nvPr>
            <p:ph type="sldImg"/>
          </p:nvPr>
        </p:nvSpPr>
        <p:spPr>
          <a:ln/>
        </p:spPr>
      </p:sp>
      <p:sp>
        <p:nvSpPr>
          <p:cNvPr id="5242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C68A4AD-A00D-A44F-8624-0DDDB762D4FA}" type="slidenum">
              <a:rPr lang="zh-CN" altLang="en-US" sz="1200">
                <a:solidFill>
                  <a:prstClr val="black"/>
                </a:solidFill>
              </a:rPr>
              <a:pPr/>
              <a:t>126</a:t>
            </a:fld>
            <a:endParaRPr lang="en-US" altLang="zh-CN" sz="1200">
              <a:solidFill>
                <a:prstClr val="black"/>
              </a:solidFill>
            </a:endParaRPr>
          </a:p>
        </p:txBody>
      </p:sp>
      <p:sp>
        <p:nvSpPr>
          <p:cNvPr id="540674" name="Rectangle 2"/>
          <p:cNvSpPr>
            <a:spLocks noGrp="1" noRot="1" noChangeAspect="1" noChangeArrowheads="1"/>
          </p:cNvSpPr>
          <p:nvPr>
            <p:ph type="sldImg"/>
          </p:nvPr>
        </p:nvSpPr>
        <p:spPr>
          <a:solidFill>
            <a:srgbClr val="FFFFFF"/>
          </a:solidFill>
          <a:ln/>
        </p:spPr>
      </p:sp>
      <p:sp>
        <p:nvSpPr>
          <p:cNvPr id="540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0132F1B-3DFB-FB4B-BA2D-67976D50C442}" type="slidenum">
              <a:rPr lang="zh-CN" altLang="en-US" sz="1200">
                <a:solidFill>
                  <a:srgbClr val="000000"/>
                </a:solidFill>
                <a:latin typeface="Times New Roman" charset="0"/>
                <a:cs typeface="MS PGothic" charset="0"/>
              </a:rPr>
              <a:pPr eaLnBrk="1" hangingPunct="1"/>
              <a:t>127</a:t>
            </a:fld>
            <a:endParaRPr lang="en-US" altLang="zh-CN" sz="1200">
              <a:solidFill>
                <a:srgbClr val="000000"/>
              </a:solidFill>
              <a:latin typeface="Times New Roman" charset="0"/>
              <a:cs typeface="MS PGothic" charset="0"/>
            </a:endParaRPr>
          </a:p>
        </p:txBody>
      </p:sp>
      <p:sp>
        <p:nvSpPr>
          <p:cNvPr id="933890" name="Rectangle 2"/>
          <p:cNvSpPr>
            <a:spLocks noGrp="1" noRot="1" noChangeAspect="1" noChangeArrowheads="1" noTextEdit="1"/>
          </p:cNvSpPr>
          <p:nvPr>
            <p:ph type="sldImg"/>
          </p:nvPr>
        </p:nvSpPr>
        <p:spPr>
          <a:ln/>
        </p:spPr>
      </p:sp>
      <p:sp>
        <p:nvSpPr>
          <p:cNvPr id="933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A1B591-93D2-124C-B537-CFDC868FA39E}" type="slidenum">
              <a:rPr lang="en-US" sz="1200">
                <a:solidFill>
                  <a:prstClr val="black"/>
                </a:solidFill>
              </a:rPr>
              <a:pPr/>
              <a:t>128</a:t>
            </a:fld>
            <a:endParaRPr lang="en-US" sz="1200">
              <a:solidFill>
                <a:prstClr val="black"/>
              </a:solidFill>
            </a:endParaRPr>
          </a:p>
        </p:txBody>
      </p:sp>
      <p:sp>
        <p:nvSpPr>
          <p:cNvPr id="83046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894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charset="0"/>
                <a:ea typeface="ＭＳ Ｐゴシック" charset="0"/>
                <a:cs typeface="ＭＳ Ｐゴシック" charset="0"/>
              </a:rPr>
              <a:t>BE-02-Exodus-130</a:t>
            </a:r>
          </a:p>
          <a:p>
            <a:r>
              <a:rPr lang="en-US" dirty="0">
                <a:latin typeface="Times New Roman" charset="0"/>
                <a:ea typeface="ＭＳ Ｐゴシック" charset="0"/>
                <a:cs typeface="ＭＳ Ｐゴシック" charset="0"/>
              </a:rPr>
              <a:t>OS-02-Exodus-476</a:t>
            </a:r>
          </a:p>
          <a:p>
            <a:r>
              <a:rPr lang="en-US" dirty="0">
                <a:latin typeface="Times New Roman" charset="0"/>
                <a:ea typeface="ＭＳ Ｐゴシック" charset="0"/>
                <a:cs typeface="ＭＳ Ｐゴシック" charset="0"/>
              </a:rPr>
              <a:t>OP-03-Lev-130</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130</a:t>
            </a:fld>
            <a:endParaRPr lang="en-US"/>
          </a:p>
        </p:txBody>
      </p:sp>
    </p:spTree>
    <p:extLst>
      <p:ext uri="{BB962C8B-B14F-4D97-AF65-F5344CB8AC3E}">
        <p14:creationId xmlns:p14="http://schemas.microsoft.com/office/powerpoint/2010/main" val="6473468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latin typeface="Arial"/>
                <a:cs typeface="Arial"/>
              </a:rPr>
              <a:t>هو يشكلنا وذلك بتحريرنا لإظهار سيادته واهتمامه.</a:t>
            </a:r>
          </a:p>
          <a:p>
            <a:pPr algn="r"/>
            <a:endParaRPr lang="en-US" dirty="0">
              <a:latin typeface="Arial"/>
              <a:cs typeface="Aria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latin typeface="Arial"/>
                <a:cs typeface="Arial"/>
              </a:rPr>
              <a:t>هو يشكلنا وذلك بتوجيهنا لنشهد على سكناه معنا.</a:t>
            </a:r>
          </a:p>
          <a:p>
            <a:pPr algn="r"/>
            <a:endParaRPr lang="en-US" dirty="0">
              <a:latin typeface="Arial"/>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06759847"/>
      </p:ext>
    </p:extLst>
  </p:cSld>
  <p:clrMapOvr>
    <a:masterClrMapping/>
  </p:clrMapOvr>
  <p:transition>
    <p:wheel spokes="0"/>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80201673"/>
      </p:ext>
    </p:extLst>
  </p:cSld>
  <p:clrMapOvr>
    <a:masterClrMapping/>
  </p:clrMapOvr>
  <p:transition>
    <p:wheel spokes="0"/>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173472"/>
      </p:ext>
    </p:extLst>
  </p:cSld>
  <p:clrMapOvr>
    <a:masterClrMapping/>
  </p:clrMapOvr>
  <p:transition>
    <p:wheel spokes="0"/>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6353136"/>
      </p:ext>
    </p:extLst>
  </p:cSld>
  <p:clrMapOvr>
    <a:masterClrMapping/>
  </p:clrMapOvr>
  <p:transition>
    <p:wheel spokes="0"/>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17999419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6001709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5235399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7525394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2330131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499218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6598904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2245327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8700309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9589373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8844990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215288653"/>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05980812"/>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77182524"/>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21684672"/>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87938124"/>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956945587"/>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7744710"/>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780071950"/>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01206095"/>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53234703"/>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009124020"/>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01258811"/>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4572149"/>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09473901"/>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142963346"/>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985745423"/>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92337203"/>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2359354"/>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12854680"/>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85524821"/>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07621250"/>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72801411"/>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08791517"/>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95012405"/>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2243917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ECD0D3-3227-8F49-A212-7DA92A6AB5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716901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69450961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8954134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689388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0723456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3050734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5646015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960470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6412656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50548265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55892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40DBCA-677B-9F44-8514-D0D5D85A57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944088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EAEAEA"/>
                </a:solidFill>
                <a:latin typeface="Times New Roman" pitchFamily="-112" charset="0"/>
                <a:ea typeface="ＭＳ Ｐゴシック" charset="0"/>
                <a:cs typeface="ＭＳ Ｐゴシック"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solidFill>
                <a:srgbClr val="EAEAEA"/>
              </a:solidFill>
            </a:endParaRPr>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solidFill>
                <a:srgbClr val="EAEAEA"/>
              </a:solidFill>
            </a:endParaRPr>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0F586580-D67C-0443-832B-05778B4B097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10632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FA222E9C-61D6-BA44-B3BF-A3A07A48BE98}"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5382174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47A52A59-C86E-0B4B-B446-34047382196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2108507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B610824E-3FB5-454E-94FC-1617E5AA3FE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54447434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336587E3-3BBF-9A4C-B623-093103BEC41B}"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36105379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7"/>
          <p:cNvSpPr>
            <a:spLocks noGrp="1" noChangeArrowheads="1"/>
          </p:cNvSpPr>
          <p:nvPr>
            <p:ph type="sldNum" sz="quarter" idx="12"/>
          </p:nvPr>
        </p:nvSpPr>
        <p:spPr>
          <a:ln/>
        </p:spPr>
        <p:txBody>
          <a:bodyPr/>
          <a:lstStyle>
            <a:lvl1pPr>
              <a:defRPr/>
            </a:lvl1pPr>
          </a:lstStyle>
          <a:p>
            <a:pPr>
              <a:defRPr/>
            </a:pPr>
            <a:fld id="{3DB19D11-7288-7C42-9913-775AEDACB739}"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99977320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7"/>
          <p:cNvSpPr>
            <a:spLocks noGrp="1" noChangeArrowheads="1"/>
          </p:cNvSpPr>
          <p:nvPr>
            <p:ph type="sldNum" sz="quarter" idx="12"/>
          </p:nvPr>
        </p:nvSpPr>
        <p:spPr>
          <a:ln/>
        </p:spPr>
        <p:txBody>
          <a:bodyPr/>
          <a:lstStyle>
            <a:lvl1pPr>
              <a:defRPr/>
            </a:lvl1pPr>
          </a:lstStyle>
          <a:p>
            <a:pPr>
              <a:defRPr/>
            </a:pPr>
            <a:fld id="{551483EE-6340-2C4B-A940-1BEFD45BF2D1}"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65918339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D4640DA7-9C9B-A349-9B46-BD8B997C0B7F}"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73124021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7B180FD8-0099-3F4D-9136-B25F32BDC14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14003354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C9B4504C-B4D3-D341-AA22-110439EBBDA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71762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75AD24-9396-5045-967D-6294CC2AE7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123174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295D590A-32E5-0D44-A960-58EDB7A61EE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02492875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454D6C58-4FE8-CC42-831C-892DDF6E6D1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72977845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1330" name="Rectangle 2"/>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611331" name="Rectangle 3"/>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a:lvl1pPr>
          </a:lstStyle>
          <a:p>
            <a:r>
              <a:rPr lang="en-US"/>
              <a:t>Click to edit Master subtitle style</a:t>
            </a:r>
          </a:p>
        </p:txBody>
      </p:sp>
      <p:sp>
        <p:nvSpPr>
          <p:cNvPr id="4" name="Rectangle 4"/>
          <p:cNvSpPr>
            <a:spLocks noGrp="1" noChangeArrowheads="1"/>
          </p:cNvSpPr>
          <p:nvPr>
            <p:ph type="dt" sz="half" idx="10"/>
          </p:nvPr>
        </p:nvSpPr>
        <p:spPr>
          <a:xfrm>
            <a:off x="838200" y="6248400"/>
            <a:ext cx="1905000" cy="457200"/>
          </a:xfrm>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xfrm>
            <a:off x="3505200" y="6248400"/>
            <a:ext cx="2895600" cy="457200"/>
          </a:xfrm>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xfrm>
            <a:off x="7086600" y="6248400"/>
            <a:ext cx="1905000" cy="457200"/>
          </a:xfrm>
        </p:spPr>
        <p:txBody>
          <a:bodyPr/>
          <a:lstStyle>
            <a:lvl1pPr>
              <a:defRPr/>
            </a:lvl1pPr>
          </a:lstStyle>
          <a:p>
            <a:pPr>
              <a:defRPr/>
            </a:pPr>
            <a:fld id="{D9968A3D-AAC7-9B40-BDC5-D295D916B37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41041354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7DD859-1C8F-EB46-91E4-9A64D85D185D}"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59177385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4238A5-27B0-3842-BAE6-454C6DB3876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87751791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3E46E6-1F09-4440-A70D-DC9F5D4FC70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9072774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3DF7C6-6325-D54A-9E0A-1A04864E542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94825804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D4A91C3-A4CE-0B4C-AD61-229506C87DE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26171820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55072F0-B43C-1941-B942-823053359FED}"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97591369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B17137-A4B1-344D-AFAC-D8DA0B2DAB9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716421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88A6E9-CA4C-5743-A743-AD367E81AE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41249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F6B1AF-1288-1F4B-9F91-26ECA14CDB2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43823858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D255B1-3AB1-DA49-AAAF-E8DD66B1BD8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07940925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CFAFCF-0708-FB44-9F31-CBD24367B23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22081605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atin typeface="Times New Roman" charset="0"/>
              </a:defRPr>
            </a:lvl1pPr>
          </a:lstStyle>
          <a:p>
            <a:pPr>
              <a:defRPr/>
            </a:pPr>
            <a:fld id="{6F1751F9-87F1-A54B-9789-88A597FDB2AF}" type="slidenum">
              <a:rPr lang="zh-CN" altLang="en-US"/>
              <a:pPr>
                <a:defRPr/>
              </a:pPr>
              <a:t>‹#›</a:t>
            </a:fld>
            <a:endParaRPr lang="en-US" altLang="zh-CN"/>
          </a:p>
        </p:txBody>
      </p:sp>
    </p:spTree>
    <p:extLst>
      <p:ext uri="{BB962C8B-B14F-4D97-AF65-F5344CB8AC3E}">
        <p14:creationId xmlns:p14="http://schemas.microsoft.com/office/powerpoint/2010/main" val="272900839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64A651FF-8522-1A46-BE6F-0A33CED84E00}" type="slidenum">
              <a:rPr lang="zh-CN" altLang="en-US"/>
              <a:pPr>
                <a:defRPr/>
              </a:pPr>
              <a:t>‹#›</a:t>
            </a:fld>
            <a:endParaRPr lang="en-US" altLang="zh-CN"/>
          </a:p>
        </p:txBody>
      </p:sp>
    </p:spTree>
    <p:extLst>
      <p:ext uri="{BB962C8B-B14F-4D97-AF65-F5344CB8AC3E}">
        <p14:creationId xmlns:p14="http://schemas.microsoft.com/office/powerpoint/2010/main" val="326581541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31445DBC-D89A-544F-80F8-37D42A0615D0}" type="slidenum">
              <a:rPr lang="zh-CN" altLang="en-US"/>
              <a:pPr>
                <a:defRPr/>
              </a:pPr>
              <a:t>‹#›</a:t>
            </a:fld>
            <a:endParaRPr lang="en-US" altLang="zh-CN"/>
          </a:p>
        </p:txBody>
      </p:sp>
    </p:spTree>
    <p:extLst>
      <p:ext uri="{BB962C8B-B14F-4D97-AF65-F5344CB8AC3E}">
        <p14:creationId xmlns:p14="http://schemas.microsoft.com/office/powerpoint/2010/main" val="400178966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DF05BA87-50AB-3A4C-BF13-57B77B4357A6}" type="slidenum">
              <a:rPr lang="zh-CN" altLang="en-US"/>
              <a:pPr>
                <a:defRPr/>
              </a:pPr>
              <a:t>‹#›</a:t>
            </a:fld>
            <a:endParaRPr lang="en-US" altLang="zh-CN"/>
          </a:p>
        </p:txBody>
      </p:sp>
    </p:spTree>
    <p:extLst>
      <p:ext uri="{BB962C8B-B14F-4D97-AF65-F5344CB8AC3E}">
        <p14:creationId xmlns:p14="http://schemas.microsoft.com/office/powerpoint/2010/main" val="138375011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atin typeface="Times New Roman" charset="0"/>
              </a:defRPr>
            </a:lvl1pPr>
          </a:lstStyle>
          <a:p>
            <a:pPr>
              <a:defRPr/>
            </a:pPr>
            <a:fld id="{097440F4-4205-1746-850F-3F0935F7AEBE}" type="slidenum">
              <a:rPr lang="zh-CN" altLang="en-US"/>
              <a:pPr>
                <a:defRPr/>
              </a:pPr>
              <a:t>‹#›</a:t>
            </a:fld>
            <a:endParaRPr lang="en-US" altLang="zh-CN"/>
          </a:p>
        </p:txBody>
      </p:sp>
    </p:spTree>
    <p:extLst>
      <p:ext uri="{BB962C8B-B14F-4D97-AF65-F5344CB8AC3E}">
        <p14:creationId xmlns:p14="http://schemas.microsoft.com/office/powerpoint/2010/main" val="38004862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atin typeface="Times New Roman" charset="0"/>
              </a:defRPr>
            </a:lvl1pPr>
          </a:lstStyle>
          <a:p>
            <a:pPr>
              <a:defRPr/>
            </a:pPr>
            <a:fld id="{EB572834-F494-5A4A-9D87-F8C801F5DB48}" type="slidenum">
              <a:rPr lang="zh-CN" altLang="en-US"/>
              <a:pPr>
                <a:defRPr/>
              </a:pPr>
              <a:t>‹#›</a:t>
            </a:fld>
            <a:endParaRPr lang="en-US" altLang="zh-CN"/>
          </a:p>
        </p:txBody>
      </p:sp>
    </p:spTree>
    <p:extLst>
      <p:ext uri="{BB962C8B-B14F-4D97-AF65-F5344CB8AC3E}">
        <p14:creationId xmlns:p14="http://schemas.microsoft.com/office/powerpoint/2010/main" val="418295790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atin typeface="Times New Roman" charset="0"/>
              </a:defRPr>
            </a:lvl1pPr>
          </a:lstStyle>
          <a:p>
            <a:pPr>
              <a:defRPr/>
            </a:pPr>
            <a:fld id="{4F0344BF-D17E-2A41-9B40-E13EF86D15E3}" type="slidenum">
              <a:rPr lang="zh-CN" altLang="en-US"/>
              <a:pPr>
                <a:defRPr/>
              </a:pPr>
              <a:t>‹#›</a:t>
            </a:fld>
            <a:endParaRPr lang="en-US" altLang="zh-CN"/>
          </a:p>
        </p:txBody>
      </p:sp>
    </p:spTree>
    <p:extLst>
      <p:ext uri="{BB962C8B-B14F-4D97-AF65-F5344CB8AC3E}">
        <p14:creationId xmlns:p14="http://schemas.microsoft.com/office/powerpoint/2010/main" val="1403827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8E0BE7B-F9BC-2A4C-8F66-9DF164B446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253517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A4048F95-7B1E-194F-8970-5DE776787908}" type="slidenum">
              <a:rPr lang="zh-CN" altLang="en-US"/>
              <a:pPr>
                <a:defRPr/>
              </a:pPr>
              <a:t>‹#›</a:t>
            </a:fld>
            <a:endParaRPr lang="en-US" altLang="zh-CN"/>
          </a:p>
        </p:txBody>
      </p:sp>
    </p:spTree>
    <p:extLst>
      <p:ext uri="{BB962C8B-B14F-4D97-AF65-F5344CB8AC3E}">
        <p14:creationId xmlns:p14="http://schemas.microsoft.com/office/powerpoint/2010/main" val="385816644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7F8A8601-1047-6847-A303-9541EAABACEF}" type="slidenum">
              <a:rPr lang="zh-CN" altLang="en-US"/>
              <a:pPr>
                <a:defRPr/>
              </a:pPr>
              <a:t>‹#›</a:t>
            </a:fld>
            <a:endParaRPr lang="en-US" altLang="zh-CN"/>
          </a:p>
        </p:txBody>
      </p:sp>
    </p:spTree>
    <p:extLst>
      <p:ext uri="{BB962C8B-B14F-4D97-AF65-F5344CB8AC3E}">
        <p14:creationId xmlns:p14="http://schemas.microsoft.com/office/powerpoint/2010/main" val="90850508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AA99AF2F-9CD3-6C49-8A9E-71499F92949E}" type="slidenum">
              <a:rPr lang="zh-CN" altLang="en-US"/>
              <a:pPr>
                <a:defRPr/>
              </a:pPr>
              <a:t>‹#›</a:t>
            </a:fld>
            <a:endParaRPr lang="en-US" altLang="zh-CN"/>
          </a:p>
        </p:txBody>
      </p:sp>
    </p:spTree>
    <p:extLst>
      <p:ext uri="{BB962C8B-B14F-4D97-AF65-F5344CB8AC3E}">
        <p14:creationId xmlns:p14="http://schemas.microsoft.com/office/powerpoint/2010/main" val="272880090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F57B38F2-97D8-924D-8250-5BDB944BE306}" type="slidenum">
              <a:rPr lang="zh-CN" altLang="en-US"/>
              <a:pPr>
                <a:defRPr/>
              </a:pPr>
              <a:t>‹#›</a:t>
            </a:fld>
            <a:endParaRPr lang="en-US" altLang="zh-CN"/>
          </a:p>
        </p:txBody>
      </p:sp>
    </p:spTree>
    <p:extLst>
      <p:ext uri="{BB962C8B-B14F-4D97-AF65-F5344CB8AC3E}">
        <p14:creationId xmlns:p14="http://schemas.microsoft.com/office/powerpoint/2010/main" val="17640410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p:txBody>
          <a:bodyPr/>
          <a:lstStyle>
            <a:lvl1pPr>
              <a:defRPr/>
            </a:lvl1pPr>
          </a:lstStyle>
          <a:p>
            <a:pPr>
              <a:defRPr/>
            </a:pPr>
            <a:endParaRPr lang="en-US"/>
          </a:p>
        </p:txBody>
      </p:sp>
      <p:sp>
        <p:nvSpPr>
          <p:cNvPr id="7" name="Rectangle 40"/>
          <p:cNvSpPr>
            <a:spLocks noGrp="1" noChangeArrowheads="1"/>
          </p:cNvSpPr>
          <p:nvPr>
            <p:ph type="ftr" sz="quarter" idx="11"/>
          </p:nvPr>
        </p:nvSpPr>
        <p:spPr/>
        <p:txBody>
          <a:bodyPr/>
          <a:lstStyle>
            <a:lvl1pPr>
              <a:defRPr/>
            </a:lvl1pPr>
          </a:lstStyle>
          <a:p>
            <a:pPr>
              <a:defRPr/>
            </a:pPr>
            <a:endParaRPr lang="en-US"/>
          </a:p>
        </p:txBody>
      </p:sp>
      <p:sp>
        <p:nvSpPr>
          <p:cNvPr id="8" name="Rectangle 41"/>
          <p:cNvSpPr>
            <a:spLocks noGrp="1" noChangeArrowheads="1"/>
          </p:cNvSpPr>
          <p:nvPr>
            <p:ph type="sldNum" sz="quarter" idx="12"/>
          </p:nvPr>
        </p:nvSpPr>
        <p:spPr/>
        <p:txBody>
          <a:bodyPr/>
          <a:lstStyle>
            <a:lvl1pPr>
              <a:defRPr>
                <a:latin typeface="Times New Roman" charset="0"/>
              </a:defRPr>
            </a:lvl1pPr>
          </a:lstStyle>
          <a:p>
            <a:pPr>
              <a:defRPr/>
            </a:pPr>
            <a:fld id="{75513F9D-839D-4B42-86BE-B83DA27926C8}" type="slidenum">
              <a:rPr lang="zh-CN" altLang="en-US"/>
              <a:pPr>
                <a:defRPr/>
              </a:pPr>
              <a:t>‹#›</a:t>
            </a:fld>
            <a:endParaRPr lang="en-US" altLang="zh-CN"/>
          </a:p>
        </p:txBody>
      </p:sp>
    </p:spTree>
    <p:extLst>
      <p:ext uri="{BB962C8B-B14F-4D97-AF65-F5344CB8AC3E}">
        <p14:creationId xmlns:p14="http://schemas.microsoft.com/office/powerpoint/2010/main" val="170248986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22BBD339-476F-F74E-9521-F3380512DF30}" type="slidenum">
              <a:rPr lang="zh-CN" altLang="en-US"/>
              <a:pPr>
                <a:defRPr/>
              </a:pPr>
              <a:t>‹#›</a:t>
            </a:fld>
            <a:endParaRPr lang="en-US" altLang="zh-CN"/>
          </a:p>
        </p:txBody>
      </p:sp>
    </p:spTree>
    <p:extLst>
      <p:ext uri="{BB962C8B-B14F-4D97-AF65-F5344CB8AC3E}">
        <p14:creationId xmlns:p14="http://schemas.microsoft.com/office/powerpoint/2010/main" val="120788288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79339852"/>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279447517"/>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124765453"/>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10066010"/>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1F1292-0CC5-8945-B152-965364A992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706614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21995353"/>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60278036"/>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00101745"/>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07474841"/>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09684057"/>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584230320"/>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30236117"/>
      </p:ext>
    </p:extLst>
  </p:cSld>
  <p:clrMapOvr>
    <a:masterClrMapping/>
  </p:clrMapOvr>
  <p:transition spd="med">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64822428"/>
      </p:ext>
    </p:extLst>
  </p:cSld>
  <p:clrMapOvr>
    <a:masterClrMapping/>
  </p:clrMapOvr>
  <p:transition spd="med">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sz="180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sz="1800">
                <a:cs typeface="ＭＳ Ｐゴシック" charset="0"/>
              </a:defRPr>
            </a:lvl1pPr>
          </a:lstStyle>
          <a:p>
            <a:pPr>
              <a:defRPr/>
            </a:pPr>
            <a:fld id="{D0A6723C-E7CE-914A-8F2E-30CBEDAB2B71}" type="slidenum">
              <a:rPr lang="en-US"/>
              <a:pPr>
                <a:defRPr/>
              </a:pPr>
              <a:t>‹#›</a:t>
            </a:fld>
            <a:endParaRPr lang="en-US"/>
          </a:p>
        </p:txBody>
      </p:sp>
    </p:spTree>
    <p:extLst>
      <p:ext uri="{BB962C8B-B14F-4D97-AF65-F5344CB8AC3E}">
        <p14:creationId xmlns:p14="http://schemas.microsoft.com/office/powerpoint/2010/main" val="2419815526"/>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1330" name="Rectangle 2"/>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611331" name="Rectangle 3"/>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a:lvl1pPr>
          </a:lstStyle>
          <a:p>
            <a:r>
              <a:rPr lang="en-US"/>
              <a:t>Click to edit Master subtitle style</a:t>
            </a:r>
          </a:p>
        </p:txBody>
      </p:sp>
      <p:sp>
        <p:nvSpPr>
          <p:cNvPr id="4" name="Rectangle 4"/>
          <p:cNvSpPr>
            <a:spLocks noGrp="1" noChangeArrowheads="1"/>
          </p:cNvSpPr>
          <p:nvPr>
            <p:ph type="dt" sz="half" idx="10"/>
          </p:nvPr>
        </p:nvSpPr>
        <p:spPr>
          <a:xfrm>
            <a:off x="838200" y="6248400"/>
            <a:ext cx="1905000" cy="457200"/>
          </a:xfrm>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xfrm>
            <a:off x="3505200" y="6248400"/>
            <a:ext cx="2895600" cy="457200"/>
          </a:xfrm>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xfrm>
            <a:off x="7086600" y="6248400"/>
            <a:ext cx="1905000" cy="457200"/>
          </a:xfrm>
        </p:spPr>
        <p:txBody>
          <a:bodyPr/>
          <a:lstStyle>
            <a:lvl1pPr>
              <a:defRPr/>
            </a:lvl1pPr>
          </a:lstStyle>
          <a:p>
            <a:pPr>
              <a:defRPr/>
            </a:pPr>
            <a:fld id="{D9968A3D-AAC7-9B40-BDC5-D295D916B37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591121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D939C03-B68B-6F4D-9D91-8755D4C3F5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153739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7DD859-1C8F-EB46-91E4-9A64D85D185D}"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64081709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4238A5-27B0-3842-BAE6-454C6DB3876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75220023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3E46E6-1F09-4440-A70D-DC9F5D4FC70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83938028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3DF7C6-6325-D54A-9E0A-1A04864E542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83878407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D4A91C3-A4CE-0B4C-AD61-229506C87DE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19396845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55072F0-B43C-1941-B942-823053359FED}"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13278881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B17137-A4B1-344D-AFAC-D8DA0B2DAB9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70119924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F6B1AF-1288-1F4B-9F91-26ECA14CDB2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71419601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D255B1-3AB1-DA49-AAAF-E8DD66B1BD8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0247181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CFAFCF-0708-FB44-9F31-CBD24367B23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012259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8579B1-45EC-E847-878F-A06E1B78EC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129218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6EAC9014-BF95-7549-B1F1-948697221C55}" type="slidenum">
              <a:rPr lang="en-US"/>
              <a:pPr>
                <a:defRPr/>
              </a:pPr>
              <a:t>‹#›</a:t>
            </a:fld>
            <a:endParaRPr lang="en-US"/>
          </a:p>
        </p:txBody>
      </p:sp>
    </p:spTree>
    <p:extLst>
      <p:ext uri="{BB962C8B-B14F-4D97-AF65-F5344CB8AC3E}">
        <p14:creationId xmlns:p14="http://schemas.microsoft.com/office/powerpoint/2010/main" val="228811991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lvl1pPr>
          </a:lstStyle>
          <a:p>
            <a:pPr>
              <a:defRPr/>
            </a:pPr>
            <a:fld id="{66CC99D8-DCE3-ED41-96F5-5B833DABFD10}" type="slidenum">
              <a:rPr lang="zh-CN" altLang="en-US"/>
              <a:pPr>
                <a:defRPr/>
              </a:pPr>
              <a:t>‹#›</a:t>
            </a:fld>
            <a:endParaRPr lang="en-US" altLang="zh-CN"/>
          </a:p>
        </p:txBody>
      </p:sp>
    </p:spTree>
    <p:extLst>
      <p:ext uri="{BB962C8B-B14F-4D97-AF65-F5344CB8AC3E}">
        <p14:creationId xmlns:p14="http://schemas.microsoft.com/office/powerpoint/2010/main" val="71947038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7ED3FE42-D008-9845-9DF8-D469C3372B82}" type="slidenum">
              <a:rPr lang="zh-CN" altLang="en-US"/>
              <a:pPr>
                <a:defRPr/>
              </a:pPr>
              <a:t>‹#›</a:t>
            </a:fld>
            <a:endParaRPr lang="en-US" altLang="zh-CN"/>
          </a:p>
        </p:txBody>
      </p:sp>
    </p:spTree>
    <p:extLst>
      <p:ext uri="{BB962C8B-B14F-4D97-AF65-F5344CB8AC3E}">
        <p14:creationId xmlns:p14="http://schemas.microsoft.com/office/powerpoint/2010/main" val="64477904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4FA5FEF8-047A-0041-BDF8-CC8A8ABF0A9A}" type="slidenum">
              <a:rPr lang="zh-CN" altLang="en-US"/>
              <a:pPr>
                <a:defRPr/>
              </a:pPr>
              <a:t>‹#›</a:t>
            </a:fld>
            <a:endParaRPr lang="en-US" altLang="zh-CN"/>
          </a:p>
        </p:txBody>
      </p:sp>
    </p:spTree>
    <p:extLst>
      <p:ext uri="{BB962C8B-B14F-4D97-AF65-F5344CB8AC3E}">
        <p14:creationId xmlns:p14="http://schemas.microsoft.com/office/powerpoint/2010/main" val="298897434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E3A68D18-48F6-5844-86EB-0E95D1F10E15}" type="slidenum">
              <a:rPr lang="zh-CN" altLang="en-US"/>
              <a:pPr>
                <a:defRPr/>
              </a:pPr>
              <a:t>‹#›</a:t>
            </a:fld>
            <a:endParaRPr lang="en-US" altLang="zh-CN"/>
          </a:p>
        </p:txBody>
      </p:sp>
    </p:spTree>
    <p:extLst>
      <p:ext uri="{BB962C8B-B14F-4D97-AF65-F5344CB8AC3E}">
        <p14:creationId xmlns:p14="http://schemas.microsoft.com/office/powerpoint/2010/main" val="167882515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3A88B8EC-A1E3-8A41-85B9-F125DC2EA205}" type="slidenum">
              <a:rPr lang="zh-CN" altLang="en-US"/>
              <a:pPr>
                <a:defRPr/>
              </a:pPr>
              <a:t>‹#›</a:t>
            </a:fld>
            <a:endParaRPr lang="en-US" altLang="zh-CN"/>
          </a:p>
        </p:txBody>
      </p:sp>
    </p:spTree>
    <p:extLst>
      <p:ext uri="{BB962C8B-B14F-4D97-AF65-F5344CB8AC3E}">
        <p14:creationId xmlns:p14="http://schemas.microsoft.com/office/powerpoint/2010/main" val="92923660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A05146C0-8182-2A45-8BA7-1C9FF273DB85}" type="slidenum">
              <a:rPr lang="zh-CN" altLang="en-US"/>
              <a:pPr>
                <a:defRPr/>
              </a:pPr>
              <a:t>‹#›</a:t>
            </a:fld>
            <a:endParaRPr lang="en-US" altLang="zh-CN"/>
          </a:p>
        </p:txBody>
      </p:sp>
    </p:spTree>
    <p:extLst>
      <p:ext uri="{BB962C8B-B14F-4D97-AF65-F5344CB8AC3E}">
        <p14:creationId xmlns:p14="http://schemas.microsoft.com/office/powerpoint/2010/main" val="17538528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84F1359E-3989-7543-B7B5-A8D4943EF7FA}" type="slidenum">
              <a:rPr lang="zh-CN" altLang="en-US"/>
              <a:pPr>
                <a:defRPr/>
              </a:pPr>
              <a:t>‹#›</a:t>
            </a:fld>
            <a:endParaRPr lang="en-US" altLang="zh-CN"/>
          </a:p>
        </p:txBody>
      </p:sp>
    </p:spTree>
    <p:extLst>
      <p:ext uri="{BB962C8B-B14F-4D97-AF65-F5344CB8AC3E}">
        <p14:creationId xmlns:p14="http://schemas.microsoft.com/office/powerpoint/2010/main" val="369327402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6A22B8E5-5E74-F84A-888B-2DCC2CA04106}" type="slidenum">
              <a:rPr lang="zh-CN" altLang="en-US"/>
              <a:pPr>
                <a:defRPr/>
              </a:pPr>
              <a:t>‹#›</a:t>
            </a:fld>
            <a:endParaRPr lang="en-US" altLang="zh-CN"/>
          </a:p>
        </p:txBody>
      </p:sp>
    </p:spTree>
    <p:extLst>
      <p:ext uri="{BB962C8B-B14F-4D97-AF65-F5344CB8AC3E}">
        <p14:creationId xmlns:p14="http://schemas.microsoft.com/office/powerpoint/2010/main" val="428174959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A1C38140-7133-244E-97FA-316CE4F7CE25}" type="slidenum">
              <a:rPr lang="zh-CN" altLang="en-US"/>
              <a:pPr>
                <a:defRPr/>
              </a:pPr>
              <a:t>‹#›</a:t>
            </a:fld>
            <a:endParaRPr lang="en-US" altLang="zh-CN"/>
          </a:p>
        </p:txBody>
      </p:sp>
    </p:spTree>
    <p:extLst>
      <p:ext uri="{BB962C8B-B14F-4D97-AF65-F5344CB8AC3E}">
        <p14:creationId xmlns:p14="http://schemas.microsoft.com/office/powerpoint/2010/main" val="624687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5B0839-21B4-1D45-908F-6F9CD6F17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740291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299A073E-CB60-FC49-A8D9-FE9A218A5FA8}" type="slidenum">
              <a:rPr lang="zh-CN" altLang="en-US"/>
              <a:pPr>
                <a:defRPr/>
              </a:pPr>
              <a:t>‹#›</a:t>
            </a:fld>
            <a:endParaRPr lang="en-US" altLang="zh-CN"/>
          </a:p>
        </p:txBody>
      </p:sp>
    </p:spTree>
    <p:extLst>
      <p:ext uri="{BB962C8B-B14F-4D97-AF65-F5344CB8AC3E}">
        <p14:creationId xmlns:p14="http://schemas.microsoft.com/office/powerpoint/2010/main" val="370847057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B003EABD-D7F1-FF4E-B338-FF63D269855C}" type="slidenum">
              <a:rPr lang="zh-CN" altLang="en-US"/>
              <a:pPr>
                <a:defRPr/>
              </a:pPr>
              <a:t>‹#›</a:t>
            </a:fld>
            <a:endParaRPr lang="en-US" altLang="zh-CN"/>
          </a:p>
        </p:txBody>
      </p:sp>
    </p:spTree>
    <p:extLst>
      <p:ext uri="{BB962C8B-B14F-4D97-AF65-F5344CB8AC3E}">
        <p14:creationId xmlns:p14="http://schemas.microsoft.com/office/powerpoint/2010/main" val="363003052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11613636"/>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78816430"/>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58136297"/>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422123847"/>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10938688"/>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31148579"/>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8124286"/>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218250516"/>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EC2569-04E1-D542-B49B-DCF8C54F2C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607809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8689290"/>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71180069"/>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23329302"/>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80947477"/>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503BAD31-4B59-E647-A3A8-418B26F917C5}" type="slidenum">
              <a:rPr lang="en-US"/>
              <a:pPr>
                <a:defRPr/>
              </a:pPr>
              <a:t>‹#›</a:t>
            </a:fld>
            <a:endParaRPr lang="en-US"/>
          </a:p>
        </p:txBody>
      </p:sp>
    </p:spTree>
    <p:extLst>
      <p:ext uri="{BB962C8B-B14F-4D97-AF65-F5344CB8AC3E}">
        <p14:creationId xmlns:p14="http://schemas.microsoft.com/office/powerpoint/2010/main" val="288112249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651EE10D-BB98-7D4F-AFA1-5D1A1C69AD71}" type="slidenum">
              <a:rPr lang="en-US"/>
              <a:pPr>
                <a:defRPr/>
              </a:pPr>
              <a:t>‹#›</a:t>
            </a:fld>
            <a:endParaRPr lang="en-US"/>
          </a:p>
        </p:txBody>
      </p:sp>
    </p:spTree>
    <p:extLst>
      <p:ext uri="{BB962C8B-B14F-4D97-AF65-F5344CB8AC3E}">
        <p14:creationId xmlns:p14="http://schemas.microsoft.com/office/powerpoint/2010/main" val="126241809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7EFC4D29-81D7-AA43-B89B-409D39A6FFA1}" type="slidenum">
              <a:rPr lang="en-US"/>
              <a:pPr>
                <a:defRPr/>
              </a:pPr>
              <a:t>‹#›</a:t>
            </a:fld>
            <a:endParaRPr lang="en-US"/>
          </a:p>
        </p:txBody>
      </p:sp>
    </p:spTree>
    <p:extLst>
      <p:ext uri="{BB962C8B-B14F-4D97-AF65-F5344CB8AC3E}">
        <p14:creationId xmlns:p14="http://schemas.microsoft.com/office/powerpoint/2010/main" val="222831038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0"/>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vl1pPr>
          </a:lstStyle>
          <a:p>
            <a:pPr>
              <a:defRPr/>
            </a:pPr>
            <a:fld id="{8427B4ED-99BF-7849-9A10-02577B8BB651}" type="slidenum">
              <a:rPr lang="en-US"/>
              <a:pPr>
                <a:defRPr/>
              </a:pPr>
              <a:t>‹#›</a:t>
            </a:fld>
            <a:endParaRPr lang="en-US"/>
          </a:p>
        </p:txBody>
      </p:sp>
    </p:spTree>
    <p:extLst>
      <p:ext uri="{BB962C8B-B14F-4D97-AF65-F5344CB8AC3E}">
        <p14:creationId xmlns:p14="http://schemas.microsoft.com/office/powerpoint/2010/main" val="76365922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lgn="l">
              <a:defRPr/>
            </a:lvl1pPr>
          </a:lstStyle>
          <a:p>
            <a:pPr>
              <a:defRPr/>
            </a:pPr>
            <a:fld id="{1B286F86-F529-F343-866E-522CC42375BF}" type="slidenum">
              <a:rPr lang="en-US"/>
              <a:pPr>
                <a:defRPr/>
              </a:pPr>
              <a:t>‹#›</a:t>
            </a:fld>
            <a:endParaRPr lang="en-US"/>
          </a:p>
        </p:txBody>
      </p:sp>
    </p:spTree>
    <p:extLst>
      <p:ext uri="{BB962C8B-B14F-4D97-AF65-F5344CB8AC3E}">
        <p14:creationId xmlns:p14="http://schemas.microsoft.com/office/powerpoint/2010/main" val="89401260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lgn="l">
              <a:defRPr/>
            </a:lvl1pPr>
          </a:lstStyle>
          <a:p>
            <a:pPr>
              <a:defRPr/>
            </a:pPr>
            <a:fld id="{A44E8EE4-2F08-2C42-8E21-88B5E66760ED}" type="slidenum">
              <a:rPr lang="en-US"/>
              <a:pPr>
                <a:defRPr/>
              </a:pPr>
              <a:t>‹#›</a:t>
            </a:fld>
            <a:endParaRPr lang="en-US"/>
          </a:p>
        </p:txBody>
      </p:sp>
    </p:spTree>
    <p:extLst>
      <p:ext uri="{BB962C8B-B14F-4D97-AF65-F5344CB8AC3E}">
        <p14:creationId xmlns:p14="http://schemas.microsoft.com/office/powerpoint/2010/main" val="21497749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7DC69-B72B-2840-B62C-CF3EA4ADE5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895329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lgn="l">
              <a:defRPr/>
            </a:lvl1pPr>
          </a:lstStyle>
          <a:p>
            <a:pPr>
              <a:defRPr/>
            </a:pPr>
            <a:fld id="{9942FEA5-F500-854E-8572-1DE1B775C468}" type="slidenum">
              <a:rPr lang="en-US"/>
              <a:pPr>
                <a:defRPr/>
              </a:pPr>
              <a:t>‹#›</a:t>
            </a:fld>
            <a:endParaRPr lang="en-US"/>
          </a:p>
        </p:txBody>
      </p:sp>
    </p:spTree>
    <p:extLst>
      <p:ext uri="{BB962C8B-B14F-4D97-AF65-F5344CB8AC3E}">
        <p14:creationId xmlns:p14="http://schemas.microsoft.com/office/powerpoint/2010/main" val="324247467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vl1pPr>
          </a:lstStyle>
          <a:p>
            <a:pPr>
              <a:defRPr/>
            </a:pPr>
            <a:fld id="{1159AC05-6B3F-064C-BAE6-73EE881D3EEE}" type="slidenum">
              <a:rPr lang="en-US"/>
              <a:pPr>
                <a:defRPr/>
              </a:pPr>
              <a:t>‹#›</a:t>
            </a:fld>
            <a:endParaRPr lang="en-US"/>
          </a:p>
        </p:txBody>
      </p:sp>
    </p:spTree>
    <p:extLst>
      <p:ext uri="{BB962C8B-B14F-4D97-AF65-F5344CB8AC3E}">
        <p14:creationId xmlns:p14="http://schemas.microsoft.com/office/powerpoint/2010/main" val="260986140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vl1pPr>
          </a:lstStyle>
          <a:p>
            <a:pPr>
              <a:defRPr/>
            </a:pPr>
            <a:fld id="{B891D8F5-11F9-954B-997B-126760EBD671}" type="slidenum">
              <a:rPr lang="en-US"/>
              <a:pPr>
                <a:defRPr/>
              </a:pPr>
              <a:t>‹#›</a:t>
            </a:fld>
            <a:endParaRPr lang="en-US"/>
          </a:p>
        </p:txBody>
      </p:sp>
    </p:spTree>
    <p:extLst>
      <p:ext uri="{BB962C8B-B14F-4D97-AF65-F5344CB8AC3E}">
        <p14:creationId xmlns:p14="http://schemas.microsoft.com/office/powerpoint/2010/main" val="263162623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CC080854-62FC-1742-A262-21D154967E85}" type="slidenum">
              <a:rPr lang="en-US"/>
              <a:pPr>
                <a:defRPr/>
              </a:pPr>
              <a:t>‹#›</a:t>
            </a:fld>
            <a:endParaRPr lang="en-US"/>
          </a:p>
        </p:txBody>
      </p:sp>
    </p:spTree>
    <p:extLst>
      <p:ext uri="{BB962C8B-B14F-4D97-AF65-F5344CB8AC3E}">
        <p14:creationId xmlns:p14="http://schemas.microsoft.com/office/powerpoint/2010/main" val="279316245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0650"/>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0"/>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8A841534-0D54-8D40-92CF-DE8891D26082}" type="slidenum">
              <a:rPr lang="en-US"/>
              <a:pPr>
                <a:defRPr/>
              </a:pPr>
              <a:t>‹#›</a:t>
            </a:fld>
            <a:endParaRPr lang="en-US"/>
          </a:p>
        </p:txBody>
      </p:sp>
    </p:spTree>
    <p:extLst>
      <p:ext uri="{BB962C8B-B14F-4D97-AF65-F5344CB8AC3E}">
        <p14:creationId xmlns:p14="http://schemas.microsoft.com/office/powerpoint/2010/main" val="100552466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6F809B5B-3368-754E-B025-2BD63234B0BF}" type="slidenum">
              <a:rPr lang="en-US"/>
              <a:pPr>
                <a:defRPr/>
              </a:pPr>
              <a:t>‹#›</a:t>
            </a:fld>
            <a:endParaRPr lang="en-US"/>
          </a:p>
        </p:txBody>
      </p:sp>
    </p:spTree>
    <p:extLst>
      <p:ext uri="{BB962C8B-B14F-4D97-AF65-F5344CB8AC3E}">
        <p14:creationId xmlns:p14="http://schemas.microsoft.com/office/powerpoint/2010/main" val="166449035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974001A3-5964-DA44-AE16-E9C0FDA7B92B}" type="slidenum">
              <a:rPr lang="en-US"/>
              <a:pPr>
                <a:defRPr/>
              </a:pPr>
              <a:t>‹#›</a:t>
            </a:fld>
            <a:endParaRPr lang="en-US"/>
          </a:p>
        </p:txBody>
      </p:sp>
    </p:spTree>
    <p:extLst>
      <p:ext uri="{BB962C8B-B14F-4D97-AF65-F5344CB8AC3E}">
        <p14:creationId xmlns:p14="http://schemas.microsoft.com/office/powerpoint/2010/main" val="233217345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EB4ED416-BC54-7D45-9DCF-E3C2200BA9FA}" type="slidenum">
              <a:rPr lang="en-US"/>
              <a:pPr>
                <a:defRPr/>
              </a:pPr>
              <a:t>‹#›</a:t>
            </a:fld>
            <a:endParaRPr lang="en-US"/>
          </a:p>
        </p:txBody>
      </p:sp>
    </p:spTree>
    <p:extLst>
      <p:ext uri="{BB962C8B-B14F-4D97-AF65-F5344CB8AC3E}">
        <p14:creationId xmlns:p14="http://schemas.microsoft.com/office/powerpoint/2010/main" val="141362288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0"/>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vl1pPr>
          </a:lstStyle>
          <a:p>
            <a:pPr>
              <a:defRPr/>
            </a:pPr>
            <a:fld id="{863744CA-583C-1445-9782-9099550989AD}" type="slidenum">
              <a:rPr lang="en-US"/>
              <a:pPr>
                <a:defRPr/>
              </a:pPr>
              <a:t>‹#›</a:t>
            </a:fld>
            <a:endParaRPr lang="en-US"/>
          </a:p>
        </p:txBody>
      </p:sp>
    </p:spTree>
    <p:extLst>
      <p:ext uri="{BB962C8B-B14F-4D97-AF65-F5344CB8AC3E}">
        <p14:creationId xmlns:p14="http://schemas.microsoft.com/office/powerpoint/2010/main" val="16908886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lgn="l">
              <a:defRPr/>
            </a:lvl1pPr>
          </a:lstStyle>
          <a:p>
            <a:pPr>
              <a:defRPr/>
            </a:pPr>
            <a:fld id="{55855ED3-F128-5042-94B0-0AE79A47899A}" type="slidenum">
              <a:rPr lang="en-US"/>
              <a:pPr>
                <a:defRPr/>
              </a:pPr>
              <a:t>‹#›</a:t>
            </a:fld>
            <a:endParaRPr lang="en-US"/>
          </a:p>
        </p:txBody>
      </p:sp>
    </p:spTree>
    <p:extLst>
      <p:ext uri="{BB962C8B-B14F-4D97-AF65-F5344CB8AC3E}">
        <p14:creationId xmlns:p14="http://schemas.microsoft.com/office/powerpoint/2010/main" val="6448406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98BD271-73F3-A646-8315-F43CC5C213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4701686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lgn="l">
              <a:defRPr/>
            </a:lvl1pPr>
          </a:lstStyle>
          <a:p>
            <a:pPr>
              <a:defRPr/>
            </a:pPr>
            <a:fld id="{2A2C9300-0429-8C4E-9D83-F27A72CE0A13}" type="slidenum">
              <a:rPr lang="en-US"/>
              <a:pPr>
                <a:defRPr/>
              </a:pPr>
              <a:t>‹#›</a:t>
            </a:fld>
            <a:endParaRPr lang="en-US"/>
          </a:p>
        </p:txBody>
      </p:sp>
    </p:spTree>
    <p:extLst>
      <p:ext uri="{BB962C8B-B14F-4D97-AF65-F5344CB8AC3E}">
        <p14:creationId xmlns:p14="http://schemas.microsoft.com/office/powerpoint/2010/main" val="43373938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lgn="l">
              <a:defRPr/>
            </a:lvl1pPr>
          </a:lstStyle>
          <a:p>
            <a:pPr>
              <a:defRPr/>
            </a:pPr>
            <a:fld id="{70AEF70A-4CB0-C047-97CF-B197EC927EF2}" type="slidenum">
              <a:rPr lang="en-US"/>
              <a:pPr>
                <a:defRPr/>
              </a:pPr>
              <a:t>‹#›</a:t>
            </a:fld>
            <a:endParaRPr lang="en-US"/>
          </a:p>
        </p:txBody>
      </p:sp>
    </p:spTree>
    <p:extLst>
      <p:ext uri="{BB962C8B-B14F-4D97-AF65-F5344CB8AC3E}">
        <p14:creationId xmlns:p14="http://schemas.microsoft.com/office/powerpoint/2010/main" val="355366451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vl1pPr>
          </a:lstStyle>
          <a:p>
            <a:pPr>
              <a:defRPr/>
            </a:pPr>
            <a:fld id="{05147BB6-A381-664A-B710-36957C107088}" type="slidenum">
              <a:rPr lang="en-US"/>
              <a:pPr>
                <a:defRPr/>
              </a:pPr>
              <a:t>‹#›</a:t>
            </a:fld>
            <a:endParaRPr lang="en-US"/>
          </a:p>
        </p:txBody>
      </p:sp>
    </p:spTree>
    <p:extLst>
      <p:ext uri="{BB962C8B-B14F-4D97-AF65-F5344CB8AC3E}">
        <p14:creationId xmlns:p14="http://schemas.microsoft.com/office/powerpoint/2010/main" val="178168854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vl1pPr>
          </a:lstStyle>
          <a:p>
            <a:pPr>
              <a:defRPr/>
            </a:pPr>
            <a:fld id="{7B36DFAE-2770-8048-A6F3-689C0F4C42BF}" type="slidenum">
              <a:rPr lang="en-US"/>
              <a:pPr>
                <a:defRPr/>
              </a:pPr>
              <a:t>‹#›</a:t>
            </a:fld>
            <a:endParaRPr lang="en-US"/>
          </a:p>
        </p:txBody>
      </p:sp>
    </p:spTree>
    <p:extLst>
      <p:ext uri="{BB962C8B-B14F-4D97-AF65-F5344CB8AC3E}">
        <p14:creationId xmlns:p14="http://schemas.microsoft.com/office/powerpoint/2010/main" val="348286846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0F5D3837-4D13-D845-8CB8-641813B61944}" type="slidenum">
              <a:rPr lang="en-US"/>
              <a:pPr>
                <a:defRPr/>
              </a:pPr>
              <a:t>‹#›</a:t>
            </a:fld>
            <a:endParaRPr lang="en-US"/>
          </a:p>
        </p:txBody>
      </p:sp>
    </p:spTree>
    <p:extLst>
      <p:ext uri="{BB962C8B-B14F-4D97-AF65-F5344CB8AC3E}">
        <p14:creationId xmlns:p14="http://schemas.microsoft.com/office/powerpoint/2010/main" val="26693395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0650"/>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0"/>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3A61C5A4-9705-7C46-8FAE-343EF0BF469D}" type="slidenum">
              <a:rPr lang="en-US"/>
              <a:pPr>
                <a:defRPr/>
              </a:pPr>
              <a:t>‹#›</a:t>
            </a:fld>
            <a:endParaRPr lang="en-US"/>
          </a:p>
        </p:txBody>
      </p:sp>
    </p:spTree>
    <p:extLst>
      <p:ext uri="{BB962C8B-B14F-4D97-AF65-F5344CB8AC3E}">
        <p14:creationId xmlns:p14="http://schemas.microsoft.com/office/powerpoint/2010/main" val="342737936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9484808"/>
      </p:ext>
    </p:extLst>
  </p:cSld>
  <p:clrMapOvr>
    <a:masterClrMapping/>
  </p:clrMapOvr>
  <p:transition spd="med">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38897688"/>
      </p:ext>
    </p:extLst>
  </p:cSld>
  <p:clrMapOvr>
    <a:masterClrMapping/>
  </p:clrMapOvr>
  <p:transition spd="med">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53873930"/>
      </p:ext>
    </p:extLst>
  </p:cSld>
  <p:clrMapOvr>
    <a:masterClrMapping/>
  </p:clrMapOvr>
  <p:transitio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52188831"/>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6" name="Rectangle 46"/>
          <p:cNvSpPr>
            <a:spLocks noGrp="1" noChangeArrowheads="1"/>
          </p:cNvSpPr>
          <p:nvPr>
            <p:ph type="sldNum" sz="quarter" idx="12"/>
          </p:nvPr>
        </p:nvSpPr>
        <p:spPr>
          <a:ln/>
        </p:spPr>
        <p:txBody>
          <a:bodyPr/>
          <a:lstStyle>
            <a:lvl1pPr>
              <a:defRPr/>
            </a:lvl1pPr>
          </a:lstStyle>
          <a:p>
            <a:pPr>
              <a:defRPr/>
            </a:pPr>
            <a:fld id="{99F3E2A3-B40B-C745-A301-57196776F3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448402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9862820"/>
      </p:ext>
    </p:extLst>
  </p:cSld>
  <p:clrMapOvr>
    <a:masterClrMapping/>
  </p:clrMapOvr>
  <p:transitio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75457463"/>
      </p:ext>
    </p:extLst>
  </p:cSld>
  <p:clrMapOvr>
    <a:masterClrMapping/>
  </p:clrMapOvr>
  <p:transition spd="med">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11828895"/>
      </p:ext>
    </p:extLst>
  </p:cSld>
  <p:clrMapOvr>
    <a:masterClrMapping/>
  </p:clrMapOvr>
  <p:transition spd="med">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39484621"/>
      </p:ext>
    </p:extLst>
  </p:cSld>
  <p:clrMapOvr>
    <a:masterClrMapping/>
  </p:clrMapOvr>
  <p:transitio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33537688"/>
      </p:ext>
    </p:extLst>
  </p:cSld>
  <p:clrMapOvr>
    <a:masterClrMapping/>
  </p:clrMapOvr>
  <p:transition spd="med">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90727934"/>
      </p:ext>
    </p:extLst>
  </p:cSld>
  <p:clrMapOvr>
    <a:masterClrMapping/>
  </p:clrMapOvr>
  <p:transitio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03059430"/>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138481545"/>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189543597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6589631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5973C70-167C-EE44-812C-0B58A272CC4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76387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23029430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69001278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77127853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77801501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99678560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18955611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69319048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59445434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94418354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3B207B9-B3A2-0A40-B723-ED6A11A55548}" type="slidenum">
              <a:rPr lang="zh-CN" altLang="en-US"/>
              <a:pPr>
                <a:defRPr/>
              </a:pPr>
              <a:t>‹#›</a:t>
            </a:fld>
            <a:endParaRPr lang="en-US" altLang="zh-CN"/>
          </a:p>
        </p:txBody>
      </p:sp>
    </p:spTree>
    <p:extLst>
      <p:ext uri="{BB962C8B-B14F-4D97-AF65-F5344CB8AC3E}">
        <p14:creationId xmlns:p14="http://schemas.microsoft.com/office/powerpoint/2010/main" val="562914241"/>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71DA06A-AA76-A545-8E4F-F510F04B57A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375898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D28D8F4-39A3-8843-8973-54800E133AAE}" type="slidenum">
              <a:rPr lang="zh-CN" altLang="en-US"/>
              <a:pPr>
                <a:defRPr/>
              </a:pPr>
              <a:t>‹#›</a:t>
            </a:fld>
            <a:endParaRPr lang="en-US" altLang="zh-CN"/>
          </a:p>
        </p:txBody>
      </p:sp>
    </p:spTree>
    <p:extLst>
      <p:ext uri="{BB962C8B-B14F-4D97-AF65-F5344CB8AC3E}">
        <p14:creationId xmlns:p14="http://schemas.microsoft.com/office/powerpoint/2010/main" val="1650508275"/>
      </p:ext>
    </p:extLst>
  </p:cSld>
  <p:clrMapOvr>
    <a:masterClrMapping/>
  </p:clrMapOvr>
  <p:transition spd="med">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442EA30C-0CFC-5347-B222-9E8E2736BE7D}" type="slidenum">
              <a:rPr lang="zh-CN" altLang="en-US"/>
              <a:pPr>
                <a:defRPr/>
              </a:pPr>
              <a:t>‹#›</a:t>
            </a:fld>
            <a:endParaRPr lang="en-US" altLang="zh-CN"/>
          </a:p>
        </p:txBody>
      </p:sp>
    </p:spTree>
    <p:extLst>
      <p:ext uri="{BB962C8B-B14F-4D97-AF65-F5344CB8AC3E}">
        <p14:creationId xmlns:p14="http://schemas.microsoft.com/office/powerpoint/2010/main" val="2253863206"/>
      </p:ext>
    </p:extLst>
  </p:cSld>
  <p:clrMapOvr>
    <a:masterClrMapping/>
  </p:clrMapOvr>
  <p:transition spd="med">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F4462CC-9389-8C44-87FB-83D5789303C1}" type="slidenum">
              <a:rPr lang="zh-CN" altLang="en-US"/>
              <a:pPr>
                <a:defRPr/>
              </a:pPr>
              <a:t>‹#›</a:t>
            </a:fld>
            <a:endParaRPr lang="en-US" altLang="zh-CN"/>
          </a:p>
        </p:txBody>
      </p:sp>
    </p:spTree>
    <p:extLst>
      <p:ext uri="{BB962C8B-B14F-4D97-AF65-F5344CB8AC3E}">
        <p14:creationId xmlns:p14="http://schemas.microsoft.com/office/powerpoint/2010/main" val="2992821145"/>
      </p:ext>
    </p:extLst>
  </p:cSld>
  <p:clrMapOvr>
    <a:masterClrMapping/>
  </p:clrMapOvr>
  <p:transition spd="med">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B50915A3-AEA5-A74F-A03C-FEAA5760EFCB}" type="slidenum">
              <a:rPr lang="zh-CN" altLang="en-US"/>
              <a:pPr>
                <a:defRPr/>
              </a:pPr>
              <a:t>‹#›</a:t>
            </a:fld>
            <a:endParaRPr lang="en-US" altLang="zh-CN"/>
          </a:p>
        </p:txBody>
      </p:sp>
    </p:spTree>
    <p:extLst>
      <p:ext uri="{BB962C8B-B14F-4D97-AF65-F5344CB8AC3E}">
        <p14:creationId xmlns:p14="http://schemas.microsoft.com/office/powerpoint/2010/main" val="431899471"/>
      </p:ext>
    </p:extLst>
  </p:cSld>
  <p:clrMapOvr>
    <a:masterClrMapping/>
  </p:clrMapOvr>
  <p:transition spd="med">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8607E244-3FAA-AF49-A160-886FD71F6B06}" type="slidenum">
              <a:rPr lang="zh-CN" altLang="en-US"/>
              <a:pPr>
                <a:defRPr/>
              </a:pPr>
              <a:t>‹#›</a:t>
            </a:fld>
            <a:endParaRPr lang="en-US" altLang="zh-CN"/>
          </a:p>
        </p:txBody>
      </p:sp>
    </p:spTree>
    <p:extLst>
      <p:ext uri="{BB962C8B-B14F-4D97-AF65-F5344CB8AC3E}">
        <p14:creationId xmlns:p14="http://schemas.microsoft.com/office/powerpoint/2010/main" val="3008151535"/>
      </p:ext>
    </p:extLst>
  </p:cSld>
  <p:clrMapOvr>
    <a:masterClrMapping/>
  </p:clrMapOvr>
  <p:transition spd="med">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B604C3FE-1107-1943-A9DE-DE1801E2CBEA}" type="slidenum">
              <a:rPr lang="zh-CN" altLang="en-US"/>
              <a:pPr>
                <a:defRPr/>
              </a:pPr>
              <a:t>‹#›</a:t>
            </a:fld>
            <a:endParaRPr lang="en-US" altLang="zh-CN"/>
          </a:p>
        </p:txBody>
      </p:sp>
    </p:spTree>
    <p:extLst>
      <p:ext uri="{BB962C8B-B14F-4D97-AF65-F5344CB8AC3E}">
        <p14:creationId xmlns:p14="http://schemas.microsoft.com/office/powerpoint/2010/main" val="1579614375"/>
      </p:ext>
    </p:extLst>
  </p:cSld>
  <p:clrMapOvr>
    <a:masterClrMapping/>
  </p:clrMapOvr>
  <p:transition spd="med">
    <p:randomBar dir="ver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33C18AB-F2CA-474C-967E-5CCA8686E83D}" type="slidenum">
              <a:rPr lang="zh-CN" altLang="en-US"/>
              <a:pPr>
                <a:defRPr/>
              </a:pPr>
              <a:t>‹#›</a:t>
            </a:fld>
            <a:endParaRPr lang="en-US" altLang="zh-CN"/>
          </a:p>
        </p:txBody>
      </p:sp>
    </p:spTree>
    <p:extLst>
      <p:ext uri="{BB962C8B-B14F-4D97-AF65-F5344CB8AC3E}">
        <p14:creationId xmlns:p14="http://schemas.microsoft.com/office/powerpoint/2010/main" val="2361282588"/>
      </p:ext>
    </p:extLst>
  </p:cSld>
  <p:clrMapOvr>
    <a:masterClrMapping/>
  </p:clrMapOvr>
  <p:transition spd="med">
    <p:randomBar dir="vert"/>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5CEBF84C-05F6-D045-99F8-BAE9755175EA}" type="slidenum">
              <a:rPr lang="zh-CN" altLang="en-US"/>
              <a:pPr>
                <a:defRPr/>
              </a:pPr>
              <a:t>‹#›</a:t>
            </a:fld>
            <a:endParaRPr lang="en-US" altLang="zh-CN"/>
          </a:p>
        </p:txBody>
      </p:sp>
    </p:spTree>
    <p:extLst>
      <p:ext uri="{BB962C8B-B14F-4D97-AF65-F5344CB8AC3E}">
        <p14:creationId xmlns:p14="http://schemas.microsoft.com/office/powerpoint/2010/main" val="400093405"/>
      </p:ext>
    </p:extLst>
  </p:cSld>
  <p:clrMapOvr>
    <a:masterClrMapping/>
  </p:clrMapOvr>
  <p:transition spd="med">
    <p:randomBar dir="vert"/>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CF44292-E501-A043-9532-98EBA7C96CB5}" type="slidenum">
              <a:rPr lang="zh-CN" altLang="en-US"/>
              <a:pPr>
                <a:defRPr/>
              </a:pPr>
              <a:t>‹#›</a:t>
            </a:fld>
            <a:endParaRPr lang="en-US" altLang="zh-CN"/>
          </a:p>
        </p:txBody>
      </p:sp>
    </p:spTree>
    <p:extLst>
      <p:ext uri="{BB962C8B-B14F-4D97-AF65-F5344CB8AC3E}">
        <p14:creationId xmlns:p14="http://schemas.microsoft.com/office/powerpoint/2010/main" val="2208067605"/>
      </p:ext>
    </p:extLst>
  </p:cSld>
  <p:clrMapOvr>
    <a:masterClrMapping/>
  </p:clrMapOvr>
  <p:transition spd="med">
    <p:randomBar dir="vert"/>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9945D6E3-286B-BE49-92F7-F8F352045582}" type="slidenum">
              <a:rPr lang="zh-CN" altLang="en-US"/>
              <a:pPr>
                <a:defRPr/>
              </a:pPr>
              <a:t>‹#›</a:t>
            </a:fld>
            <a:endParaRPr lang="en-US" altLang="zh-CN"/>
          </a:p>
        </p:txBody>
      </p:sp>
    </p:spTree>
    <p:extLst>
      <p:ext uri="{BB962C8B-B14F-4D97-AF65-F5344CB8AC3E}">
        <p14:creationId xmlns:p14="http://schemas.microsoft.com/office/powerpoint/2010/main" val="1059721005"/>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9" name="Rectangle 46"/>
          <p:cNvSpPr>
            <a:spLocks noGrp="1" noChangeArrowheads="1"/>
          </p:cNvSpPr>
          <p:nvPr>
            <p:ph type="sldNum" sz="quarter" idx="12"/>
          </p:nvPr>
        </p:nvSpPr>
        <p:spPr>
          <a:ln/>
        </p:spPr>
        <p:txBody>
          <a:bodyPr/>
          <a:lstStyle>
            <a:lvl1pPr>
              <a:defRPr/>
            </a:lvl1pPr>
          </a:lstStyle>
          <a:p>
            <a:pPr>
              <a:defRPr/>
            </a:pPr>
            <a:fld id="{8E001C28-9EC8-D043-8A92-545ACC2644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5330794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F59D652C-B084-034E-8047-79444F608A5C}" type="slidenum">
              <a:rPr lang="zh-CN" altLang="en-US"/>
              <a:pPr>
                <a:defRPr/>
              </a:pPr>
              <a:t>‹#›</a:t>
            </a:fld>
            <a:endParaRPr lang="en-US" altLang="zh-CN"/>
          </a:p>
        </p:txBody>
      </p:sp>
    </p:spTree>
    <p:extLst>
      <p:ext uri="{BB962C8B-B14F-4D97-AF65-F5344CB8AC3E}">
        <p14:creationId xmlns:p14="http://schemas.microsoft.com/office/powerpoint/2010/main" val="4022747405"/>
      </p:ext>
    </p:extLst>
  </p:cSld>
  <p:clrMapOvr>
    <a:masterClrMapping/>
  </p:clrMapOvr>
  <p:transition spd="med">
    <p:randomBar dir="vert"/>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EAEAEA"/>
                </a:solidFill>
                <a:latin typeface="Times New Roman" pitchFamily="-112" charset="0"/>
                <a:ea typeface="ＭＳ Ｐゴシック" charset="0"/>
                <a:cs typeface="ＭＳ Ｐゴシック"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solidFill>
                <a:srgbClr val="EAEAEA"/>
              </a:solidFill>
            </a:endParaRPr>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solidFill>
                <a:srgbClr val="EAEAEA"/>
              </a:solidFill>
            </a:endParaRPr>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0F586580-D67C-0443-832B-05778B4B097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05145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FA222E9C-61D6-BA44-B3BF-A3A07A48BE98}"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09280944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47A52A59-C86E-0B4B-B446-34047382196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21491106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B610824E-3FB5-454E-94FC-1617E5AA3FE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400927941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336587E3-3BBF-9A4C-B623-093103BEC41B}"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92352474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7"/>
          <p:cNvSpPr>
            <a:spLocks noGrp="1" noChangeArrowheads="1"/>
          </p:cNvSpPr>
          <p:nvPr>
            <p:ph type="sldNum" sz="quarter" idx="12"/>
          </p:nvPr>
        </p:nvSpPr>
        <p:spPr>
          <a:ln/>
        </p:spPr>
        <p:txBody>
          <a:bodyPr/>
          <a:lstStyle>
            <a:lvl1pPr>
              <a:defRPr/>
            </a:lvl1pPr>
          </a:lstStyle>
          <a:p>
            <a:pPr>
              <a:defRPr/>
            </a:pPr>
            <a:fld id="{3DB19D11-7288-7C42-9913-775AEDACB739}"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54731397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7"/>
          <p:cNvSpPr>
            <a:spLocks noGrp="1" noChangeArrowheads="1"/>
          </p:cNvSpPr>
          <p:nvPr>
            <p:ph type="sldNum" sz="quarter" idx="12"/>
          </p:nvPr>
        </p:nvSpPr>
        <p:spPr>
          <a:ln/>
        </p:spPr>
        <p:txBody>
          <a:bodyPr/>
          <a:lstStyle>
            <a:lvl1pPr>
              <a:defRPr/>
            </a:lvl1pPr>
          </a:lstStyle>
          <a:p>
            <a:pPr>
              <a:defRPr/>
            </a:pPr>
            <a:fld id="{551483EE-6340-2C4B-A940-1BEFD45BF2D1}"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77087407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D4640DA7-9C9B-A349-9B46-BD8B997C0B7F}"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16675736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7B180FD8-0099-3F4D-9136-B25F32BDC14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60057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5" name="Rectangle 46"/>
          <p:cNvSpPr>
            <a:spLocks noGrp="1" noChangeArrowheads="1"/>
          </p:cNvSpPr>
          <p:nvPr>
            <p:ph type="sldNum" sz="quarter" idx="12"/>
          </p:nvPr>
        </p:nvSpPr>
        <p:spPr>
          <a:ln/>
        </p:spPr>
        <p:txBody>
          <a:bodyPr/>
          <a:lstStyle>
            <a:lvl1pPr>
              <a:defRPr/>
            </a:lvl1pPr>
          </a:lstStyle>
          <a:p>
            <a:pPr>
              <a:defRPr/>
            </a:pPr>
            <a:fld id="{CB29F298-BDEF-0349-B946-56D687B6F3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673022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C9B4504C-B4D3-D341-AA22-110439EBBDA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19146162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295D590A-32E5-0D44-A960-58EDB7A61EE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49530374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454D6C58-4FE8-CC42-831C-892DDF6E6D1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94770419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406910115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13330721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11013691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74273450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05615618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70575996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9406177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4" name="Rectangle 46"/>
          <p:cNvSpPr>
            <a:spLocks noGrp="1" noChangeArrowheads="1"/>
          </p:cNvSpPr>
          <p:nvPr>
            <p:ph type="sldNum" sz="quarter" idx="12"/>
          </p:nvPr>
        </p:nvSpPr>
        <p:spPr>
          <a:ln/>
        </p:spPr>
        <p:txBody>
          <a:bodyPr/>
          <a:lstStyle>
            <a:lvl1pPr>
              <a:defRPr/>
            </a:lvl1pPr>
          </a:lstStyle>
          <a:p>
            <a:pPr>
              <a:defRPr/>
            </a:pPr>
            <a:fld id="{D6A19B7F-AE72-BE41-BBA4-171E7CAECF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385209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19534141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7372382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92309232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04994967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AB8C65-D2C4-F14E-95FD-F91EE8AB9BFB}" type="slidenum">
              <a:rPr lang="en-US"/>
              <a:pPr>
                <a:defRPr/>
              </a:pPr>
              <a:t>‹#›</a:t>
            </a:fld>
            <a:endParaRPr lang="en-US"/>
          </a:p>
        </p:txBody>
      </p:sp>
    </p:spTree>
    <p:extLst>
      <p:ext uri="{BB962C8B-B14F-4D97-AF65-F5344CB8AC3E}">
        <p14:creationId xmlns:p14="http://schemas.microsoft.com/office/powerpoint/2010/main" val="246171290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3600BD-0AF3-504D-A79F-40087FADE72D}" type="slidenum">
              <a:rPr lang="en-US"/>
              <a:pPr>
                <a:defRPr/>
              </a:pPr>
              <a:t>‹#›</a:t>
            </a:fld>
            <a:endParaRPr lang="en-US"/>
          </a:p>
        </p:txBody>
      </p:sp>
    </p:spTree>
    <p:extLst>
      <p:ext uri="{BB962C8B-B14F-4D97-AF65-F5344CB8AC3E}">
        <p14:creationId xmlns:p14="http://schemas.microsoft.com/office/powerpoint/2010/main" val="229670752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09080D-E043-C94F-8B81-0A7BE90ED907}" type="slidenum">
              <a:rPr lang="en-US"/>
              <a:pPr>
                <a:defRPr/>
              </a:pPr>
              <a:t>‹#›</a:t>
            </a:fld>
            <a:endParaRPr lang="en-US"/>
          </a:p>
        </p:txBody>
      </p:sp>
    </p:spTree>
    <p:extLst>
      <p:ext uri="{BB962C8B-B14F-4D97-AF65-F5344CB8AC3E}">
        <p14:creationId xmlns:p14="http://schemas.microsoft.com/office/powerpoint/2010/main" val="114188867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4A0C1F-177D-4C4B-86F4-03218B90C664}" type="slidenum">
              <a:rPr lang="en-US"/>
              <a:pPr>
                <a:defRPr/>
              </a:pPr>
              <a:t>‹#›</a:t>
            </a:fld>
            <a:endParaRPr lang="en-US"/>
          </a:p>
        </p:txBody>
      </p:sp>
    </p:spTree>
    <p:extLst>
      <p:ext uri="{BB962C8B-B14F-4D97-AF65-F5344CB8AC3E}">
        <p14:creationId xmlns:p14="http://schemas.microsoft.com/office/powerpoint/2010/main" val="144172075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EE9CEB-CC93-4548-8694-B596AC2908B9}" type="slidenum">
              <a:rPr lang="en-US"/>
              <a:pPr>
                <a:defRPr/>
              </a:pPr>
              <a:t>‹#›</a:t>
            </a:fld>
            <a:endParaRPr lang="en-US"/>
          </a:p>
        </p:txBody>
      </p:sp>
    </p:spTree>
    <p:extLst>
      <p:ext uri="{BB962C8B-B14F-4D97-AF65-F5344CB8AC3E}">
        <p14:creationId xmlns:p14="http://schemas.microsoft.com/office/powerpoint/2010/main" val="397982820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17515C2-AA85-EE43-822C-73E8AF2BA50E}" type="slidenum">
              <a:rPr lang="en-US"/>
              <a:pPr>
                <a:defRPr/>
              </a:pPr>
              <a:t>‹#›</a:t>
            </a:fld>
            <a:endParaRPr lang="en-US"/>
          </a:p>
        </p:txBody>
      </p:sp>
    </p:spTree>
    <p:extLst>
      <p:ext uri="{BB962C8B-B14F-4D97-AF65-F5344CB8AC3E}">
        <p14:creationId xmlns:p14="http://schemas.microsoft.com/office/powerpoint/2010/main" val="39822296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7" name="Rectangle 46"/>
          <p:cNvSpPr>
            <a:spLocks noGrp="1" noChangeArrowheads="1"/>
          </p:cNvSpPr>
          <p:nvPr>
            <p:ph type="sldNum" sz="quarter" idx="12"/>
          </p:nvPr>
        </p:nvSpPr>
        <p:spPr>
          <a:ln/>
        </p:spPr>
        <p:txBody>
          <a:bodyPr/>
          <a:lstStyle>
            <a:lvl1pPr>
              <a:defRPr/>
            </a:lvl1pPr>
          </a:lstStyle>
          <a:p>
            <a:pPr>
              <a:defRPr/>
            </a:pPr>
            <a:fld id="{75B03610-DC06-B947-B649-BF2B762F3E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987080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8485B08-B237-C740-9310-4993592DEEB2}" type="slidenum">
              <a:rPr lang="en-US"/>
              <a:pPr>
                <a:defRPr/>
              </a:pPr>
              <a:t>‹#›</a:t>
            </a:fld>
            <a:endParaRPr lang="en-US"/>
          </a:p>
        </p:txBody>
      </p:sp>
    </p:spTree>
    <p:extLst>
      <p:ext uri="{BB962C8B-B14F-4D97-AF65-F5344CB8AC3E}">
        <p14:creationId xmlns:p14="http://schemas.microsoft.com/office/powerpoint/2010/main" val="35146114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BE075F-BB97-BC4C-AE25-CE665FEE1563}" type="slidenum">
              <a:rPr lang="en-US"/>
              <a:pPr>
                <a:defRPr/>
              </a:pPr>
              <a:t>‹#›</a:t>
            </a:fld>
            <a:endParaRPr lang="en-US"/>
          </a:p>
        </p:txBody>
      </p:sp>
    </p:spTree>
    <p:extLst>
      <p:ext uri="{BB962C8B-B14F-4D97-AF65-F5344CB8AC3E}">
        <p14:creationId xmlns:p14="http://schemas.microsoft.com/office/powerpoint/2010/main" val="259424815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800251-0795-184D-8A8E-059DF7467C75}" type="slidenum">
              <a:rPr lang="en-US"/>
              <a:pPr>
                <a:defRPr/>
              </a:pPr>
              <a:t>‹#›</a:t>
            </a:fld>
            <a:endParaRPr lang="en-US"/>
          </a:p>
        </p:txBody>
      </p:sp>
    </p:spTree>
    <p:extLst>
      <p:ext uri="{BB962C8B-B14F-4D97-AF65-F5344CB8AC3E}">
        <p14:creationId xmlns:p14="http://schemas.microsoft.com/office/powerpoint/2010/main" val="375104277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84CA04-D781-5E4C-A48E-0C2D72802E4D}" type="slidenum">
              <a:rPr lang="en-US"/>
              <a:pPr>
                <a:defRPr/>
              </a:pPr>
              <a:t>‹#›</a:t>
            </a:fld>
            <a:endParaRPr lang="en-US"/>
          </a:p>
        </p:txBody>
      </p:sp>
    </p:spTree>
    <p:extLst>
      <p:ext uri="{BB962C8B-B14F-4D97-AF65-F5344CB8AC3E}">
        <p14:creationId xmlns:p14="http://schemas.microsoft.com/office/powerpoint/2010/main" val="202719304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31B026-8A21-3D4D-9592-1F8BF8AD8592}" type="slidenum">
              <a:rPr lang="en-US"/>
              <a:pPr>
                <a:defRPr/>
              </a:pPr>
              <a:t>‹#›</a:t>
            </a:fld>
            <a:endParaRPr lang="en-US"/>
          </a:p>
        </p:txBody>
      </p:sp>
    </p:spTree>
    <p:extLst>
      <p:ext uri="{BB962C8B-B14F-4D97-AF65-F5344CB8AC3E}">
        <p14:creationId xmlns:p14="http://schemas.microsoft.com/office/powerpoint/2010/main" val="141481371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C70C8A8-38F6-0849-B227-20FCBAD9AEB9}" type="slidenum">
              <a:rPr lang="en-US"/>
              <a:pPr>
                <a:defRPr/>
              </a:pPr>
              <a:t>‹#›</a:t>
            </a:fld>
            <a:endParaRPr lang="en-US"/>
          </a:p>
        </p:txBody>
      </p:sp>
    </p:spTree>
    <p:extLst>
      <p:ext uri="{BB962C8B-B14F-4D97-AF65-F5344CB8AC3E}">
        <p14:creationId xmlns:p14="http://schemas.microsoft.com/office/powerpoint/2010/main" val="69332134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3491674-AE9D-1547-B2FE-ADFA71C5CEF6}" type="slidenum">
              <a:rPr lang="en-US"/>
              <a:pPr>
                <a:defRPr/>
              </a:pPr>
              <a:t>‹#›</a:t>
            </a:fld>
            <a:endParaRPr lang="en-US"/>
          </a:p>
        </p:txBody>
      </p:sp>
    </p:spTree>
    <p:extLst>
      <p:ext uri="{BB962C8B-B14F-4D97-AF65-F5344CB8AC3E}">
        <p14:creationId xmlns:p14="http://schemas.microsoft.com/office/powerpoint/2010/main" val="270985288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93193"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3194"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DAEAB327-66A3-474A-85C6-D2BB9AEAB00A}" type="slidenum">
              <a:rPr lang="zh-CN" altLang="en-US"/>
              <a:pPr>
                <a:defRPr/>
              </a:pPr>
              <a:t>‹#›</a:t>
            </a:fld>
            <a:endParaRPr lang="en-US" altLang="zh-CN"/>
          </a:p>
        </p:txBody>
      </p:sp>
    </p:spTree>
    <p:extLst>
      <p:ext uri="{BB962C8B-B14F-4D97-AF65-F5344CB8AC3E}">
        <p14:creationId xmlns:p14="http://schemas.microsoft.com/office/powerpoint/2010/main" val="139602805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AED2172-5169-0B47-8423-82EC7BE162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02397723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969CCED6-8EEF-DA4F-B0A2-2E672ADE9F6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6732316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7" name="Rectangle 46"/>
          <p:cNvSpPr>
            <a:spLocks noGrp="1" noChangeArrowheads="1"/>
          </p:cNvSpPr>
          <p:nvPr>
            <p:ph type="sldNum" sz="quarter" idx="12"/>
          </p:nvPr>
        </p:nvSpPr>
        <p:spPr>
          <a:ln/>
        </p:spPr>
        <p:txBody>
          <a:bodyPr/>
          <a:lstStyle>
            <a:lvl1pPr>
              <a:defRPr/>
            </a:lvl1pPr>
          </a:lstStyle>
          <a:p>
            <a:pPr>
              <a:defRPr/>
            </a:pPr>
            <a:fld id="{ABCD91CE-EB11-7349-A0CE-F2EEDEDA731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1978268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0837A910-BEA0-594D-8E63-DE2E644AB21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34517177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CED944E4-1E13-CE4B-ADEF-A64419B6C15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3310719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6589E2C6-517C-CF42-90E6-D9ED0959F6B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64719397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8FB66613-72CB-5541-852F-B69CCE63C677}"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10257620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740EA26A-E59F-A342-8279-EF5448509D17}"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09961306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4A742429-3DB4-B849-94BE-4E0E6295AD18}"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95541271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47BCF43-E071-4E4A-B135-2B878DA624F8}"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5557385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A243E56E-B7C0-7240-B787-B52423732904}"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12335255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91319791"/>
      </p:ext>
    </p:extLst>
  </p:cSld>
  <p:clrMapOvr>
    <a:masterClrMapping/>
  </p:clrMapOvr>
  <p:transition>
    <p:wheel spokes="0"/>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3537943"/>
      </p:ext>
    </p:extLst>
  </p:cSld>
  <p:clrMapOvr>
    <a:masterClrMapping/>
  </p:clrMapOvr>
  <p:transition>
    <p:wheel spokes="0"/>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BDD81F6-A373-074C-A33B-F2DC9AEDFC6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799521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74250167"/>
      </p:ext>
    </p:extLst>
  </p:cSld>
  <p:clrMapOvr>
    <a:masterClrMapping/>
  </p:clrMapOvr>
  <p:transition>
    <p:wheel spokes="0"/>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8891903"/>
      </p:ext>
    </p:extLst>
  </p:cSld>
  <p:clrMapOvr>
    <a:masterClrMapping/>
  </p:clrMapOvr>
  <p:transition>
    <p:wheel spokes="0"/>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777186"/>
      </p:ext>
    </p:extLst>
  </p:cSld>
  <p:clrMapOvr>
    <a:masterClrMapping/>
  </p:clrMapOvr>
  <p:transition>
    <p:wheel spokes="0"/>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202909355"/>
      </p:ext>
    </p:extLst>
  </p:cSld>
  <p:clrMapOvr>
    <a:masterClrMapping/>
  </p:clrMapOvr>
  <p:transition>
    <p:wheel spokes="0"/>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7362832"/>
      </p:ext>
    </p:extLst>
  </p:cSld>
  <p:clrMapOvr>
    <a:masterClrMapping/>
  </p:clrMapOvr>
  <p:transition>
    <p:wheel spokes="0"/>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00830890"/>
      </p:ext>
    </p:extLst>
  </p:cSld>
  <p:clrMapOvr>
    <a:masterClrMapping/>
  </p:clrMapOvr>
  <p:transition>
    <p:wheel spokes="0"/>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87537443"/>
      </p:ext>
    </p:extLst>
  </p:cSld>
  <p:clrMapOvr>
    <a:masterClrMapping/>
  </p:clrMapOvr>
  <p:transition>
    <p:wheel spokes="0"/>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9520416"/>
      </p:ext>
    </p:extLst>
  </p:cSld>
  <p:clrMapOvr>
    <a:masterClrMapping/>
  </p:clrMapOvr>
  <p:transition>
    <p:wheel spokes="0"/>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9977069"/>
      </p:ext>
    </p:extLst>
  </p:cSld>
  <p:clrMapOvr>
    <a:masterClrMapping/>
  </p:clrMapOvr>
  <p:transition>
    <p:wheel spokes="0"/>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694311"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694312"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CE01FFBA-F01D-664C-9618-6A61E10BC74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614679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a typeface="ＭＳ Ｐゴシック"/>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59E4D0D-F198-F047-8125-15199C3772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6894818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320E1B49-3DE0-1543-90D1-CE3C87EF9B0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84717233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309194E5-3F9C-0443-A305-3A5B73B4D61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4399080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B622C7CC-CB85-634B-9016-1A4B9B50A72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08030912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8AA71664-AF6A-8E47-9F3E-2B9C5CE6EBE1}"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57375828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7BA8122D-B768-AA40-ACB8-081B6FF4B74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26022938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FB1E01F6-9129-5D41-B656-11504D30F8C5}"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961544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EB2C0CA5-DE07-0D4E-9445-3E6C16190A5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33022895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66ABA080-152A-6748-863C-E6196EE26435}"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03007961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C0836984-4767-3544-B6D9-DB09E5AE849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84357970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2A8B76A0-6905-314A-A7E8-D17B558BD37F}"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5985718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82D9B33-DAB4-DD47-A211-3658EBD0DBF9}" type="slidenum">
              <a:rPr lang="zh-CN" altLang="en-US"/>
              <a:pPr>
                <a:defRPr/>
              </a:pPr>
              <a:t>‹#›</a:t>
            </a:fld>
            <a:endParaRPr lang="en-US" altLang="zh-CN"/>
          </a:p>
        </p:txBody>
      </p:sp>
    </p:spTree>
    <p:extLst>
      <p:ext uri="{BB962C8B-B14F-4D97-AF65-F5344CB8AC3E}">
        <p14:creationId xmlns:p14="http://schemas.microsoft.com/office/powerpoint/2010/main" val="705433324"/>
      </p:ext>
    </p:extLst>
  </p:cSld>
  <p:clrMapOvr>
    <a:masterClrMapping/>
  </p:clrMapOvr>
  <p:transition spd="med">
    <p:randomBar dir="vert"/>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2816520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8382211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1499345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7915009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1261421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68742452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07781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347260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3641943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13656945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223367550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3192561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2807853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5344952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7734450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8555783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144000" cy="4046538"/>
            <a:chOff x="0" y="1536"/>
            <a:chExt cx="5760" cy="2549"/>
          </a:xfrm>
        </p:grpSpPr>
        <p:sp>
          <p:nvSpPr>
            <p:cNvPr id="5"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6"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 name="Freeform 6"/>
            <p:cNvSpPr>
              <a:spLocks/>
            </p:cNvSpPr>
            <p:nvPr userDrawn="1"/>
          </p:nvSpPr>
          <p:spPr bwMode="hidden">
            <a:xfrm>
              <a:off x="3792" y="1536"/>
              <a:ext cx="1968" cy="762"/>
            </a:xfrm>
            <a:custGeom>
              <a:avLst/>
              <a:gdLst/>
              <a:ahLst/>
              <a:cxnLst>
                <a:cxn ang="0">
                  <a:pos x="965" y="165"/>
                </a:cxn>
                <a:cxn ang="0">
                  <a:pos x="696" y="200"/>
                </a:cxn>
                <a:cxn ang="0">
                  <a:pos x="693" y="237"/>
                </a:cxn>
                <a:cxn ang="0">
                  <a:pos x="924" y="258"/>
                </a:cxn>
                <a:cxn ang="0">
                  <a:pos x="993" y="267"/>
                </a:cxn>
                <a:cxn ang="0">
                  <a:pos x="681" y="291"/>
                </a:cxn>
                <a:cxn ang="0">
                  <a:pos x="633" y="309"/>
                </a:cxn>
                <a:cxn ang="0">
                  <a:pos x="645" y="336"/>
                </a:cxn>
                <a:cxn ang="0">
                  <a:pos x="672" y="351"/>
                </a:cxn>
                <a:cxn ang="0">
                  <a:pos x="984" y="333"/>
                </a:cxn>
                <a:cxn ang="0">
                  <a:pos x="1080" y="357"/>
                </a:cxn>
                <a:cxn ang="0">
                  <a:pos x="624" y="492"/>
                </a:cxn>
                <a:cxn ang="0">
                  <a:pos x="616" y="536"/>
                </a:cxn>
                <a:cxn ang="0">
                  <a:pos x="8" y="724"/>
                </a:cxn>
                <a:cxn ang="0">
                  <a:pos x="0" y="756"/>
                </a:cxn>
                <a:cxn ang="0">
                  <a:pos x="27" y="762"/>
                </a:cxn>
                <a:cxn ang="0">
                  <a:pos x="664" y="564"/>
                </a:cxn>
                <a:cxn ang="0">
                  <a:pos x="856" y="600"/>
                </a:cxn>
                <a:cxn ang="0">
                  <a:pos x="1158" y="507"/>
                </a:cxn>
                <a:cxn ang="0">
                  <a:pos x="1434" y="465"/>
                </a:cxn>
                <a:cxn ang="0">
                  <a:pos x="1572" y="368"/>
                </a:cxn>
                <a:cxn ang="0">
                  <a:pos x="1712" y="340"/>
                </a:cxn>
                <a:cxn ang="0">
                  <a:pos x="1856" y="328"/>
                </a:cxn>
                <a:cxn ang="0">
                  <a:pos x="1968" y="330"/>
                </a:cxn>
                <a:cxn ang="0">
                  <a:pos x="1968" y="0"/>
                </a:cxn>
                <a:cxn ang="0">
                  <a:pos x="1934" y="3"/>
                </a:cxn>
                <a:cxn ang="0">
                  <a:pos x="1832" y="5"/>
                </a:cxn>
                <a:cxn ang="0">
                  <a:pos x="1682" y="35"/>
                </a:cxn>
                <a:cxn ang="0">
                  <a:pos x="1643" y="72"/>
                </a:cxn>
                <a:cxn ang="0">
                  <a:pos x="1392" y="11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9" name="Freeform 7"/>
            <p:cNvSpPr>
              <a:spLocks/>
            </p:cNvSpPr>
            <p:nvPr userDrawn="1"/>
          </p:nvSpPr>
          <p:spPr bwMode="hidden">
            <a:xfrm>
              <a:off x="3599" y="2477"/>
              <a:ext cx="186" cy="120"/>
            </a:xfrm>
            <a:custGeom>
              <a:avLst/>
              <a:gdLst>
                <a:gd name="T0" fmla="*/ 214 w 185"/>
                <a:gd name="T1" fmla="*/ 0 h 120"/>
                <a:gd name="T2" fmla="*/ 214 w 185"/>
                <a:gd name="T3" fmla="*/ 6 h 120"/>
                <a:gd name="T4" fmla="*/ 214 w 185"/>
                <a:gd name="T5" fmla="*/ 18 h 120"/>
                <a:gd name="T6" fmla="*/ 214 w 185"/>
                <a:gd name="T7" fmla="*/ 36 h 120"/>
                <a:gd name="T8" fmla="*/ 208 w 185"/>
                <a:gd name="T9" fmla="*/ 54 h 120"/>
                <a:gd name="T10" fmla="*/ 190 w 185"/>
                <a:gd name="T11" fmla="*/ 72 h 120"/>
                <a:gd name="T12" fmla="*/ 166 w 185"/>
                <a:gd name="T13" fmla="*/ 96 h 120"/>
                <a:gd name="T14" fmla="*/ 130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214 w 185"/>
                <a:gd name="T29" fmla="*/ 0 h 120"/>
                <a:gd name="T30" fmla="*/ 214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66 w 526"/>
                <a:gd name="T17" fmla="*/ 179 h 275"/>
                <a:gd name="T18" fmla="*/ 238 w 526"/>
                <a:gd name="T19" fmla="*/ 143 h 275"/>
                <a:gd name="T20" fmla="*/ 280 w 526"/>
                <a:gd name="T21" fmla="*/ 120 h 275"/>
                <a:gd name="T22" fmla="*/ 328 w 526"/>
                <a:gd name="T23" fmla="*/ 96 h 275"/>
                <a:gd name="T24" fmla="*/ 451 w 526"/>
                <a:gd name="T25" fmla="*/ 48 h 275"/>
                <a:gd name="T26" fmla="*/ 500 w 526"/>
                <a:gd name="T27" fmla="*/ 30 h 275"/>
                <a:gd name="T28" fmla="*/ 536 w 526"/>
                <a:gd name="T29" fmla="*/ 12 h 275"/>
                <a:gd name="T30" fmla="*/ 560 w 526"/>
                <a:gd name="T31" fmla="*/ 6 h 275"/>
                <a:gd name="T32" fmla="*/ 578 w 526"/>
                <a:gd name="T33" fmla="*/ 0 h 275"/>
                <a:gd name="T34" fmla="*/ 584 w 526"/>
                <a:gd name="T35" fmla="*/ 0 h 275"/>
                <a:gd name="T36" fmla="*/ 578 w 526"/>
                <a:gd name="T37" fmla="*/ 6 h 275"/>
                <a:gd name="T38" fmla="*/ 566 w 526"/>
                <a:gd name="T39" fmla="*/ 12 h 275"/>
                <a:gd name="T40" fmla="*/ 542 w 526"/>
                <a:gd name="T41" fmla="*/ 24 h 275"/>
                <a:gd name="T42" fmla="*/ 518 w 526"/>
                <a:gd name="T43" fmla="*/ 42 h 275"/>
                <a:gd name="T44" fmla="*/ 494 w 526"/>
                <a:gd name="T45" fmla="*/ 54 h 275"/>
                <a:gd name="T46" fmla="*/ 451 w 526"/>
                <a:gd name="T47" fmla="*/ 78 h 275"/>
                <a:gd name="T48" fmla="*/ 369 w 526"/>
                <a:gd name="T49" fmla="*/ 108 h 275"/>
                <a:gd name="T50" fmla="*/ 304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49 w 718"/>
                <a:gd name="T17" fmla="*/ 228 h 306"/>
                <a:gd name="T18" fmla="*/ 155 w 718"/>
                <a:gd name="T19" fmla="*/ 228 h 306"/>
                <a:gd name="T20" fmla="*/ 173 w 718"/>
                <a:gd name="T21" fmla="*/ 222 h 306"/>
                <a:gd name="T22" fmla="*/ 197 w 718"/>
                <a:gd name="T23" fmla="*/ 216 h 306"/>
                <a:gd name="T24" fmla="*/ 227 w 718"/>
                <a:gd name="T25" fmla="*/ 204 h 306"/>
                <a:gd name="T26" fmla="*/ 304 w 718"/>
                <a:gd name="T27" fmla="*/ 180 h 306"/>
                <a:gd name="T28" fmla="*/ 429 w 718"/>
                <a:gd name="T29" fmla="*/ 156 h 306"/>
                <a:gd name="T30" fmla="*/ 519 w 718"/>
                <a:gd name="T31" fmla="*/ 126 h 306"/>
                <a:gd name="T32" fmla="*/ 603 w 718"/>
                <a:gd name="T33" fmla="*/ 102 h 306"/>
                <a:gd name="T34" fmla="*/ 648 w 718"/>
                <a:gd name="T35" fmla="*/ 90 h 306"/>
                <a:gd name="T36" fmla="*/ 691 w 718"/>
                <a:gd name="T37" fmla="*/ 84 h 306"/>
                <a:gd name="T38" fmla="*/ 709 w 718"/>
                <a:gd name="T39" fmla="*/ 78 h 306"/>
                <a:gd name="T40" fmla="*/ 715 w 718"/>
                <a:gd name="T41" fmla="*/ 72 h 306"/>
                <a:gd name="T42" fmla="*/ 721 w 718"/>
                <a:gd name="T43" fmla="*/ 66 h 306"/>
                <a:gd name="T44" fmla="*/ 739 w 718"/>
                <a:gd name="T45" fmla="*/ 60 h 306"/>
                <a:gd name="T46" fmla="*/ 781 w 718"/>
                <a:gd name="T47" fmla="*/ 30 h 306"/>
                <a:gd name="T48" fmla="*/ 799 w 718"/>
                <a:gd name="T49" fmla="*/ 18 h 306"/>
                <a:gd name="T50" fmla="*/ 805 w 718"/>
                <a:gd name="T51" fmla="*/ 6 h 306"/>
                <a:gd name="T52" fmla="*/ 799 w 718"/>
                <a:gd name="T53" fmla="*/ 0 h 306"/>
                <a:gd name="T54" fmla="*/ 775 w 718"/>
                <a:gd name="T55" fmla="*/ 0 h 306"/>
                <a:gd name="T56" fmla="*/ 715 w 718"/>
                <a:gd name="T57" fmla="*/ 0 h 306"/>
                <a:gd name="T58" fmla="*/ 657 w 718"/>
                <a:gd name="T59" fmla="*/ 0 h 306"/>
                <a:gd name="T60" fmla="*/ 603 w 718"/>
                <a:gd name="T61" fmla="*/ 0 h 306"/>
                <a:gd name="T62" fmla="*/ 572 w 718"/>
                <a:gd name="T63" fmla="*/ 18 h 306"/>
                <a:gd name="T64" fmla="*/ 543 w 718"/>
                <a:gd name="T65" fmla="*/ 42 h 306"/>
                <a:gd name="T66" fmla="*/ 525 w 718"/>
                <a:gd name="T67" fmla="*/ 54 h 306"/>
                <a:gd name="T68" fmla="*/ 507 w 718"/>
                <a:gd name="T69" fmla="*/ 60 h 306"/>
                <a:gd name="T70" fmla="*/ 483 w 718"/>
                <a:gd name="T71" fmla="*/ 60 h 306"/>
                <a:gd name="T72" fmla="*/ 447 w 718"/>
                <a:gd name="T73" fmla="*/ 66 h 306"/>
                <a:gd name="T74" fmla="*/ 393 w 718"/>
                <a:gd name="T75" fmla="*/ 84 h 306"/>
                <a:gd name="T76" fmla="*/ 340 w 718"/>
                <a:gd name="T77" fmla="*/ 108 h 306"/>
                <a:gd name="T78" fmla="*/ 316 w 718"/>
                <a:gd name="T79" fmla="*/ 126 h 306"/>
                <a:gd name="T80" fmla="*/ 304 w 718"/>
                <a:gd name="T81" fmla="*/ 132 h 306"/>
                <a:gd name="T82" fmla="*/ 286 w 718"/>
                <a:gd name="T83" fmla="*/ 138 h 306"/>
                <a:gd name="T84" fmla="*/ 250 w 718"/>
                <a:gd name="T85" fmla="*/ 138 h 306"/>
                <a:gd name="T86" fmla="*/ 215 w 718"/>
                <a:gd name="T87" fmla="*/ 138 h 306"/>
                <a:gd name="T88" fmla="*/ 209 w 718"/>
                <a:gd name="T89" fmla="*/ 138 h 306"/>
                <a:gd name="T90" fmla="*/ 203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 name="Freeform 11"/>
            <p:cNvSpPr>
              <a:spLocks/>
            </p:cNvSpPr>
            <p:nvPr userDrawn="1"/>
          </p:nvSpPr>
          <p:spPr bwMode="hidden">
            <a:xfrm>
              <a:off x="3358" y="1890"/>
              <a:ext cx="2400" cy="881"/>
            </a:xfrm>
            <a:custGeom>
              <a:avLst/>
              <a:gdLst>
                <a:gd name="T0" fmla="*/ 2461 w 2392"/>
                <a:gd name="T1" fmla="*/ 54 h 881"/>
                <a:gd name="T2" fmla="*/ 2413 w 2392"/>
                <a:gd name="T3" fmla="*/ 54 h 881"/>
                <a:gd name="T4" fmla="*/ 2365 w 2392"/>
                <a:gd name="T5" fmla="*/ 66 h 881"/>
                <a:gd name="T6" fmla="*/ 2224 w 2392"/>
                <a:gd name="T7" fmla="*/ 101 h 881"/>
                <a:gd name="T8" fmla="*/ 2159 w 2392"/>
                <a:gd name="T9" fmla="*/ 119 h 881"/>
                <a:gd name="T10" fmla="*/ 2049 w 2392"/>
                <a:gd name="T11" fmla="*/ 167 h 881"/>
                <a:gd name="T12" fmla="*/ 2021 w 2392"/>
                <a:gd name="T13" fmla="*/ 245 h 881"/>
                <a:gd name="T14" fmla="*/ 2028 w 2392"/>
                <a:gd name="T15" fmla="*/ 305 h 881"/>
                <a:gd name="T16" fmla="*/ 1932 w 2392"/>
                <a:gd name="T17" fmla="*/ 317 h 881"/>
                <a:gd name="T18" fmla="*/ 1761 w 2392"/>
                <a:gd name="T19" fmla="*/ 263 h 881"/>
                <a:gd name="T20" fmla="*/ 1653 w 2392"/>
                <a:gd name="T21" fmla="*/ 257 h 881"/>
                <a:gd name="T22" fmla="*/ 1544 w 2392"/>
                <a:gd name="T23" fmla="*/ 311 h 881"/>
                <a:gd name="T24" fmla="*/ 1476 w 2392"/>
                <a:gd name="T25" fmla="*/ 353 h 881"/>
                <a:gd name="T26" fmla="*/ 1446 w 2392"/>
                <a:gd name="T27" fmla="*/ 359 h 881"/>
                <a:gd name="T28" fmla="*/ 1330 w 2392"/>
                <a:gd name="T29" fmla="*/ 371 h 881"/>
                <a:gd name="T30" fmla="*/ 1276 w 2392"/>
                <a:gd name="T31" fmla="*/ 365 h 881"/>
                <a:gd name="T32" fmla="*/ 1169 w 2392"/>
                <a:gd name="T33" fmla="*/ 371 h 881"/>
                <a:gd name="T34" fmla="*/ 1044 w 2392"/>
                <a:gd name="T35" fmla="*/ 383 h 881"/>
                <a:gd name="T36" fmla="*/ 1008 w 2392"/>
                <a:gd name="T37" fmla="*/ 401 h 881"/>
                <a:gd name="T38" fmla="*/ 906 w 2392"/>
                <a:gd name="T39" fmla="*/ 419 h 881"/>
                <a:gd name="T40" fmla="*/ 865 w 2392"/>
                <a:gd name="T41" fmla="*/ 419 h 881"/>
                <a:gd name="T42" fmla="*/ 722 w 2392"/>
                <a:gd name="T43" fmla="*/ 437 h 881"/>
                <a:gd name="T44" fmla="*/ 656 w 2392"/>
                <a:gd name="T45" fmla="*/ 473 h 881"/>
                <a:gd name="T46" fmla="*/ 561 w 2392"/>
                <a:gd name="T47" fmla="*/ 467 h 881"/>
                <a:gd name="T48" fmla="*/ 471 w 2392"/>
                <a:gd name="T49" fmla="*/ 491 h 881"/>
                <a:gd name="T50" fmla="*/ 442 w 2392"/>
                <a:gd name="T51" fmla="*/ 539 h 881"/>
                <a:gd name="T52" fmla="*/ 376 w 2392"/>
                <a:gd name="T53" fmla="*/ 569 h 881"/>
                <a:gd name="T54" fmla="*/ 251 w 2392"/>
                <a:gd name="T55" fmla="*/ 599 h 881"/>
                <a:gd name="T56" fmla="*/ 138 w 2392"/>
                <a:gd name="T57" fmla="*/ 647 h 881"/>
                <a:gd name="T58" fmla="*/ 108 w 2392"/>
                <a:gd name="T59" fmla="*/ 659 h 881"/>
                <a:gd name="T60" fmla="*/ 0 w 2392"/>
                <a:gd name="T61" fmla="*/ 671 h 881"/>
                <a:gd name="T62" fmla="*/ 84 w 2392"/>
                <a:gd name="T63" fmla="*/ 695 h 881"/>
                <a:gd name="T64" fmla="*/ 292 w 2392"/>
                <a:gd name="T65" fmla="*/ 653 h 881"/>
                <a:gd name="T66" fmla="*/ 531 w 2392"/>
                <a:gd name="T67" fmla="*/ 569 h 881"/>
                <a:gd name="T68" fmla="*/ 626 w 2392"/>
                <a:gd name="T69" fmla="*/ 521 h 881"/>
                <a:gd name="T70" fmla="*/ 704 w 2392"/>
                <a:gd name="T71" fmla="*/ 515 h 881"/>
                <a:gd name="T72" fmla="*/ 960 w 2392"/>
                <a:gd name="T73" fmla="*/ 461 h 881"/>
                <a:gd name="T74" fmla="*/ 1264 w 2392"/>
                <a:gd name="T75" fmla="*/ 425 h 881"/>
                <a:gd name="T76" fmla="*/ 1423 w 2392"/>
                <a:gd name="T77" fmla="*/ 461 h 881"/>
                <a:gd name="T78" fmla="*/ 1562 w 2392"/>
                <a:gd name="T79" fmla="*/ 533 h 881"/>
                <a:gd name="T80" fmla="*/ 1580 w 2392"/>
                <a:gd name="T81" fmla="*/ 617 h 881"/>
                <a:gd name="T82" fmla="*/ 1521 w 2392"/>
                <a:gd name="T83" fmla="*/ 653 h 881"/>
                <a:gd name="T84" fmla="*/ 1342 w 2392"/>
                <a:gd name="T85" fmla="*/ 701 h 881"/>
                <a:gd name="T86" fmla="*/ 1228 w 2392"/>
                <a:gd name="T87" fmla="*/ 755 h 881"/>
                <a:gd name="T88" fmla="*/ 1181 w 2392"/>
                <a:gd name="T89" fmla="*/ 809 h 881"/>
                <a:gd name="T90" fmla="*/ 1193 w 2392"/>
                <a:gd name="T91" fmla="*/ 869 h 881"/>
                <a:gd name="T92" fmla="*/ 1222 w 2392"/>
                <a:gd name="T93" fmla="*/ 881 h 881"/>
                <a:gd name="T94" fmla="*/ 1324 w 2392"/>
                <a:gd name="T95" fmla="*/ 869 h 881"/>
                <a:gd name="T96" fmla="*/ 1533 w 2392"/>
                <a:gd name="T97" fmla="*/ 857 h 881"/>
                <a:gd name="T98" fmla="*/ 1586 w 2392"/>
                <a:gd name="T99" fmla="*/ 851 h 881"/>
                <a:gd name="T100" fmla="*/ 1628 w 2392"/>
                <a:gd name="T101" fmla="*/ 833 h 881"/>
                <a:gd name="T102" fmla="*/ 1849 w 2392"/>
                <a:gd name="T103" fmla="*/ 743 h 881"/>
                <a:gd name="T104" fmla="*/ 1986 w 2392"/>
                <a:gd name="T105" fmla="*/ 689 h 881"/>
                <a:gd name="T106" fmla="*/ 2077 w 2392"/>
                <a:gd name="T107" fmla="*/ 581 h 881"/>
                <a:gd name="T108" fmla="*/ 2242 w 2392"/>
                <a:gd name="T109" fmla="*/ 389 h 881"/>
                <a:gd name="T110" fmla="*/ 2433 w 2392"/>
                <a:gd name="T111" fmla="*/ 269 h 881"/>
                <a:gd name="T112" fmla="*/ 2481 w 2392"/>
                <a:gd name="T113" fmla="*/ 239 h 881"/>
                <a:gd name="T114" fmla="*/ 2634 w 2392"/>
                <a:gd name="T115" fmla="*/ 0 h 881"/>
                <a:gd name="T116" fmla="*/ 2534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Freeform 12"/>
            <p:cNvSpPr>
              <a:spLocks/>
            </p:cNvSpPr>
            <p:nvPr userDrawn="1"/>
          </p:nvSpPr>
          <p:spPr bwMode="hidden">
            <a:xfrm>
              <a:off x="3839" y="1854"/>
              <a:ext cx="577" cy="258"/>
            </a:xfrm>
            <a:custGeom>
              <a:avLst/>
              <a:gdLst/>
              <a:ahLst/>
              <a:cxnLst>
                <a:cxn ang="0">
                  <a:pos x="30" y="245"/>
                </a:cxn>
                <a:cxn ang="0">
                  <a:pos x="18" y="251"/>
                </a:cxn>
                <a:cxn ang="0">
                  <a:pos x="6" y="257"/>
                </a:cxn>
                <a:cxn ang="0">
                  <a:pos x="0" y="257"/>
                </a:cxn>
                <a:cxn ang="0">
                  <a:pos x="305" y="113"/>
                </a:cxn>
                <a:cxn ang="0">
                  <a:pos x="520" y="0"/>
                </a:cxn>
                <a:cxn ang="0">
                  <a:pos x="526" y="6"/>
                </a:cxn>
                <a:cxn ang="0">
                  <a:pos x="544" y="18"/>
                </a:cxn>
                <a:cxn ang="0">
                  <a:pos x="550" y="24"/>
                </a:cxn>
                <a:cxn ang="0">
                  <a:pos x="550" y="36"/>
                </a:cxn>
                <a:cxn ang="0">
                  <a:pos x="544" y="42"/>
                </a:cxn>
                <a:cxn ang="0">
                  <a:pos x="526" y="54"/>
                </a:cxn>
                <a:cxn ang="0">
                  <a:pos x="514" y="60"/>
                </a:cxn>
                <a:cxn ang="0">
                  <a:pos x="502" y="66"/>
                </a:cxn>
                <a:cxn ang="0">
                  <a:pos x="448" y="84"/>
                </a:cxn>
                <a:cxn ang="0">
                  <a:pos x="382" y="113"/>
                </a:cxn>
                <a:cxn ang="0">
                  <a:pos x="305" y="143"/>
                </a:cxn>
                <a:cxn ang="0">
                  <a:pos x="227" y="173"/>
                </a:cxn>
                <a:cxn ang="0">
                  <a:pos x="149" y="203"/>
                </a:cxn>
                <a:cxn ang="0">
                  <a:pos x="83" y="227"/>
                </a:cxn>
                <a:cxn ang="0">
                  <a:pos x="30" y="245"/>
                </a:cxn>
                <a:cxn ang="0">
                  <a:pos x="30" y="245"/>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15"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Freeform 14"/>
            <p:cNvSpPr>
              <a:spLocks/>
            </p:cNvSpPr>
            <p:nvPr userDrawn="1"/>
          </p:nvSpPr>
          <p:spPr bwMode="hidden">
            <a:xfrm>
              <a:off x="3839" y="1728"/>
              <a:ext cx="716" cy="383"/>
            </a:xfrm>
            <a:custGeom>
              <a:avLst/>
              <a:gdLst/>
              <a:ahLst/>
              <a:cxnLst>
                <a:cxn ang="0">
                  <a:pos x="659" y="6"/>
                </a:cxn>
                <a:cxn ang="0">
                  <a:pos x="588" y="42"/>
                </a:cxn>
                <a:cxn ang="0">
                  <a:pos x="515" y="84"/>
                </a:cxn>
                <a:cxn ang="0">
                  <a:pos x="509" y="90"/>
                </a:cxn>
                <a:cxn ang="0">
                  <a:pos x="485" y="102"/>
                </a:cxn>
                <a:cxn ang="0">
                  <a:pos x="455" y="120"/>
                </a:cxn>
                <a:cxn ang="0">
                  <a:pos x="425" y="138"/>
                </a:cxn>
                <a:cxn ang="0">
                  <a:pos x="371" y="168"/>
                </a:cxn>
                <a:cxn ang="0">
                  <a:pos x="306" y="198"/>
                </a:cxn>
                <a:cxn ang="0">
                  <a:pos x="186" y="251"/>
                </a:cxn>
                <a:cxn ang="0">
                  <a:pos x="131" y="269"/>
                </a:cxn>
                <a:cxn ang="0">
                  <a:pos x="89" y="287"/>
                </a:cxn>
                <a:cxn ang="0">
                  <a:pos x="53" y="305"/>
                </a:cxn>
                <a:cxn ang="0">
                  <a:pos x="36" y="311"/>
                </a:cxn>
                <a:cxn ang="0">
                  <a:pos x="12" y="329"/>
                </a:cxn>
                <a:cxn ang="0">
                  <a:pos x="0" y="353"/>
                </a:cxn>
                <a:cxn ang="0">
                  <a:pos x="0" y="371"/>
                </a:cxn>
                <a:cxn ang="0">
                  <a:pos x="0" y="383"/>
                </a:cxn>
                <a:cxn ang="0">
                  <a:pos x="0" y="383"/>
                </a:cxn>
                <a:cxn ang="0">
                  <a:pos x="12" y="371"/>
                </a:cxn>
                <a:cxn ang="0">
                  <a:pos x="30" y="353"/>
                </a:cxn>
                <a:cxn ang="0">
                  <a:pos x="53" y="335"/>
                </a:cxn>
                <a:cxn ang="0">
                  <a:pos x="77" y="317"/>
                </a:cxn>
                <a:cxn ang="0">
                  <a:pos x="101" y="311"/>
                </a:cxn>
                <a:cxn ang="0">
                  <a:pos x="131" y="299"/>
                </a:cxn>
                <a:cxn ang="0">
                  <a:pos x="204" y="269"/>
                </a:cxn>
                <a:cxn ang="0">
                  <a:pos x="240" y="251"/>
                </a:cxn>
                <a:cxn ang="0">
                  <a:pos x="270" y="239"/>
                </a:cxn>
                <a:cxn ang="0">
                  <a:pos x="294" y="228"/>
                </a:cxn>
                <a:cxn ang="0">
                  <a:pos x="312" y="222"/>
                </a:cxn>
                <a:cxn ang="0">
                  <a:pos x="330" y="210"/>
                </a:cxn>
                <a:cxn ang="0">
                  <a:pos x="365" y="186"/>
                </a:cxn>
                <a:cxn ang="0">
                  <a:pos x="419" y="156"/>
                </a:cxn>
                <a:cxn ang="0">
                  <a:pos x="473" y="120"/>
                </a:cxn>
                <a:cxn ang="0">
                  <a:pos x="527" y="90"/>
                </a:cxn>
                <a:cxn ang="0">
                  <a:pos x="576" y="60"/>
                </a:cxn>
                <a:cxn ang="0">
                  <a:pos x="612" y="42"/>
                </a:cxn>
                <a:cxn ang="0">
                  <a:pos x="629" y="36"/>
                </a:cxn>
                <a:cxn ang="0">
                  <a:pos x="647" y="30"/>
                </a:cxn>
                <a:cxn ang="0">
                  <a:pos x="677" y="18"/>
                </a:cxn>
                <a:cxn ang="0">
                  <a:pos x="701" y="6"/>
                </a:cxn>
                <a:cxn ang="0">
                  <a:pos x="713" y="0"/>
                </a:cxn>
                <a:cxn ang="0">
                  <a:pos x="713" y="0"/>
                </a:cxn>
                <a:cxn ang="0">
                  <a:pos x="659" y="6"/>
                </a:cxn>
                <a:cxn ang="0">
                  <a:pos x="716" y="63"/>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17" name="Freeform 15"/>
            <p:cNvSpPr>
              <a:spLocks/>
            </p:cNvSpPr>
            <p:nvPr userDrawn="1"/>
          </p:nvSpPr>
          <p:spPr bwMode="hidden">
            <a:xfrm>
              <a:off x="3453" y="2271"/>
              <a:ext cx="318" cy="225"/>
            </a:xfrm>
            <a:custGeom>
              <a:avLst/>
              <a:gdLst/>
              <a:ahLst/>
              <a:cxnLst>
                <a:cxn ang="0">
                  <a:pos x="6" y="225"/>
                </a:cxn>
                <a:cxn ang="0">
                  <a:pos x="0" y="195"/>
                </a:cxn>
                <a:cxn ang="0">
                  <a:pos x="315" y="0"/>
                </a:cxn>
                <a:cxn ang="0">
                  <a:pos x="303" y="27"/>
                </a:cxn>
                <a:cxn ang="0">
                  <a:pos x="318" y="42"/>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18" name="Freeform 16"/>
            <p:cNvSpPr>
              <a:spLocks/>
            </p:cNvSpPr>
            <p:nvPr userDrawn="1"/>
          </p:nvSpPr>
          <p:spPr bwMode="hidden">
            <a:xfrm>
              <a:off x="0" y="2658"/>
              <a:ext cx="2595" cy="933"/>
            </a:xfrm>
            <a:custGeom>
              <a:avLst/>
              <a:gdLst/>
              <a:ahLst/>
              <a:cxnLst>
                <a:cxn ang="0">
                  <a:pos x="1050" y="657"/>
                </a:cxn>
                <a:cxn ang="0">
                  <a:pos x="1581" y="690"/>
                </a:cxn>
                <a:cxn ang="0">
                  <a:pos x="1671" y="723"/>
                </a:cxn>
                <a:cxn ang="0">
                  <a:pos x="1176" y="621"/>
                </a:cxn>
                <a:cxn ang="0">
                  <a:pos x="1854" y="567"/>
                </a:cxn>
                <a:cxn ang="0">
                  <a:pos x="1869" y="612"/>
                </a:cxn>
                <a:cxn ang="0">
                  <a:pos x="2103" y="861"/>
                </a:cxn>
                <a:cxn ang="0">
                  <a:pos x="1883" y="520"/>
                </a:cxn>
                <a:cxn ang="0">
                  <a:pos x="1842" y="490"/>
                </a:cxn>
                <a:cxn ang="0">
                  <a:pos x="1770" y="466"/>
                </a:cxn>
                <a:cxn ang="0">
                  <a:pos x="1740" y="448"/>
                </a:cxn>
                <a:cxn ang="0">
                  <a:pos x="1758" y="436"/>
                </a:cxn>
                <a:cxn ang="0">
                  <a:pos x="1830" y="430"/>
                </a:cxn>
                <a:cxn ang="0">
                  <a:pos x="1877" y="424"/>
                </a:cxn>
                <a:cxn ang="0">
                  <a:pos x="1955" y="394"/>
                </a:cxn>
                <a:cxn ang="0">
                  <a:pos x="2052" y="396"/>
                </a:cxn>
                <a:cxn ang="0">
                  <a:pos x="2253" y="732"/>
                </a:cxn>
                <a:cxn ang="0">
                  <a:pos x="2415" y="933"/>
                </a:cxn>
                <a:cxn ang="0">
                  <a:pos x="2397" y="828"/>
                </a:cxn>
                <a:cxn ang="0">
                  <a:pos x="2088" y="400"/>
                </a:cxn>
                <a:cxn ang="0">
                  <a:pos x="2046" y="346"/>
                </a:cxn>
                <a:cxn ang="0">
                  <a:pos x="1997" y="304"/>
                </a:cxn>
                <a:cxn ang="0">
                  <a:pos x="1967" y="286"/>
                </a:cxn>
                <a:cxn ang="0">
                  <a:pos x="1973" y="286"/>
                </a:cxn>
                <a:cxn ang="0">
                  <a:pos x="2009" y="286"/>
                </a:cxn>
                <a:cxn ang="0">
                  <a:pos x="2082" y="322"/>
                </a:cxn>
                <a:cxn ang="0">
                  <a:pos x="2199" y="384"/>
                </a:cxn>
                <a:cxn ang="0">
                  <a:pos x="2394" y="448"/>
                </a:cxn>
                <a:cxn ang="0">
                  <a:pos x="2595" y="516"/>
                </a:cxn>
                <a:cxn ang="0">
                  <a:pos x="2388" y="424"/>
                </a:cxn>
                <a:cxn ang="0">
                  <a:pos x="2219" y="340"/>
                </a:cxn>
                <a:cxn ang="0">
                  <a:pos x="2052" y="280"/>
                </a:cxn>
                <a:cxn ang="0">
                  <a:pos x="1955" y="262"/>
                </a:cxn>
                <a:cxn ang="0">
                  <a:pos x="1877" y="274"/>
                </a:cxn>
                <a:cxn ang="0">
                  <a:pos x="1752" y="274"/>
                </a:cxn>
                <a:cxn ang="0">
                  <a:pos x="1661" y="292"/>
                </a:cxn>
                <a:cxn ang="0">
                  <a:pos x="1607" y="316"/>
                </a:cxn>
                <a:cxn ang="0">
                  <a:pos x="1589" y="322"/>
                </a:cxn>
                <a:cxn ang="0">
                  <a:pos x="1409" y="358"/>
                </a:cxn>
                <a:cxn ang="0">
                  <a:pos x="1152" y="442"/>
                </a:cxn>
                <a:cxn ang="0">
                  <a:pos x="966" y="460"/>
                </a:cxn>
                <a:cxn ang="0">
                  <a:pos x="870" y="442"/>
                </a:cxn>
                <a:cxn ang="0">
                  <a:pos x="828" y="430"/>
                </a:cxn>
                <a:cxn ang="0">
                  <a:pos x="743" y="388"/>
                </a:cxn>
                <a:cxn ang="0">
                  <a:pos x="636" y="334"/>
                </a:cxn>
                <a:cxn ang="0">
                  <a:pos x="467" y="256"/>
                </a:cxn>
                <a:cxn ang="0">
                  <a:pos x="0" y="0"/>
                </a:cxn>
                <a:cxn ang="0">
                  <a:pos x="585" y="390"/>
                </a:cxn>
                <a:cxn ang="0">
                  <a:pos x="849" y="543"/>
                </a:cxn>
                <a:cxn ang="0">
                  <a:pos x="897" y="621"/>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19"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33842" name="Rectangle 18"/>
          <p:cNvSpPr>
            <a:spLocks noGrp="1" noChangeArrowheads="1"/>
          </p:cNvSpPr>
          <p:nvPr>
            <p:ph type="ctrTitle" sz="quarter"/>
          </p:nvPr>
        </p:nvSpPr>
        <p:spPr>
          <a:xfrm>
            <a:off x="685800" y="1768475"/>
            <a:ext cx="7772400" cy="1736725"/>
          </a:xfrm>
        </p:spPr>
        <p:txBody>
          <a:bodyPr anchor="b"/>
          <a:lstStyle>
            <a:lvl1pPr>
              <a:defRPr sz="5400"/>
            </a:lvl1pPr>
          </a:lstStyle>
          <a:p>
            <a:r>
              <a:rPr lang="en-US"/>
              <a:t>Click to edit Master title style</a:t>
            </a:r>
          </a:p>
        </p:txBody>
      </p:sp>
      <p:sp>
        <p:nvSpPr>
          <p:cNvPr id="333843" name="Rectangle 19"/>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0" name="Rectangle 20"/>
          <p:cNvSpPr>
            <a:spLocks noGrp="1" noChangeArrowheads="1"/>
          </p:cNvSpPr>
          <p:nvPr>
            <p:ph type="dt" sz="quarter" idx="10"/>
          </p:nvPr>
        </p:nvSpPr>
        <p:spPr/>
        <p:txBody>
          <a:bodyPr/>
          <a:lstStyle>
            <a:lvl1pPr>
              <a:defRPr/>
            </a:lvl1pPr>
          </a:lstStyle>
          <a:p>
            <a:pPr>
              <a:defRPr/>
            </a:pPr>
            <a:endParaRPr lang="en-US">
              <a:solidFill>
                <a:srgbClr val="FFFFFF"/>
              </a:solidFill>
              <a:ea typeface="Arial"/>
              <a:cs typeface="Arial"/>
            </a:endParaRPr>
          </a:p>
        </p:txBody>
      </p:sp>
      <p:sp>
        <p:nvSpPr>
          <p:cNvPr id="21" name="Rectangle 21"/>
          <p:cNvSpPr>
            <a:spLocks noGrp="1" noChangeArrowheads="1"/>
          </p:cNvSpPr>
          <p:nvPr>
            <p:ph type="ftr" sz="quarter" idx="11"/>
          </p:nvPr>
        </p:nvSpPr>
        <p:spPr/>
        <p:txBody>
          <a:bodyPr/>
          <a:lstStyle>
            <a:lvl1pPr>
              <a:defRPr/>
            </a:lvl1pPr>
          </a:lstStyle>
          <a:p>
            <a:pPr>
              <a:defRPr/>
            </a:pPr>
            <a:endParaRPr lang="en-US">
              <a:solidFill>
                <a:srgbClr val="FFFFFF"/>
              </a:solidFill>
              <a:ea typeface="Arial"/>
              <a:cs typeface="Arial"/>
            </a:endParaRPr>
          </a:p>
        </p:txBody>
      </p:sp>
      <p:sp>
        <p:nvSpPr>
          <p:cNvPr id="22" name="Rectangle 22"/>
          <p:cNvSpPr>
            <a:spLocks noGrp="1" noChangeArrowheads="1"/>
          </p:cNvSpPr>
          <p:nvPr>
            <p:ph type="sldNum" sz="quarter" idx="12"/>
          </p:nvPr>
        </p:nvSpPr>
        <p:spPr/>
        <p:txBody>
          <a:bodyPr/>
          <a:lstStyle>
            <a:lvl1pPr>
              <a:defRPr/>
            </a:lvl1pPr>
          </a:lstStyle>
          <a:p>
            <a:pPr>
              <a:defRPr/>
            </a:pPr>
            <a:fld id="{74D9CC52-F7A8-4247-A4A3-C49DCC03A553}"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47262146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B48F5215-5209-FA47-8FAF-EDCDE8A32F13}"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45923085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B5867FB9-6F0A-E04D-896E-E7CE13C7BC3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33913661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2CBE327E-B4D4-8F42-90A8-E8F42CA5D8BF}"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32379257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4C6F924C-D5E1-C649-9E7B-214B6FB66CC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239299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0750109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065346D4-BD10-5C42-B3DB-B61C17C2B3E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95303524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A56A34D9-A6CD-FD45-89F5-0CBC40C2E07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61247116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242DC4C5-FA4F-5B43-A9A3-BFED65F2CFB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18015770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6DDB975-24E6-694F-A8B4-F9E6DB800213}"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78149329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426F55F-0C20-3D4C-96EA-5800E10802B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96944276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77413CC-8ED2-3144-B639-622BF07E613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44656126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0269B7AB-57F6-AF49-98C5-781486D1243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83709105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86917310"/>
      </p:ext>
    </p:extLst>
  </p:cSld>
  <p:clrMapOvr>
    <a:masterClrMapping/>
  </p:clrMapOvr>
  <p:transition spd="med">
    <p:randomBar dir="vert"/>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06602052"/>
      </p:ext>
    </p:extLst>
  </p:cSld>
  <p:clrMapOvr>
    <a:masterClrMapping/>
  </p:clrMapOvr>
  <p:transition spd="med">
    <p:randomBar dir="vert"/>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288695941"/>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29020389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047714568"/>
      </p:ext>
    </p:extLst>
  </p:cSld>
  <p:clrMapOvr>
    <a:masterClrMapping/>
  </p:clrMapOvr>
  <p:transition spd="med">
    <p:randomBar dir="vert"/>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55418012"/>
      </p:ext>
    </p:extLst>
  </p:cSld>
  <p:clrMapOvr>
    <a:masterClrMapping/>
  </p:clrMapOvr>
  <p:transition spd="med">
    <p:randomBar dir="vert"/>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47848809"/>
      </p:ext>
    </p:extLst>
  </p:cSld>
  <p:clrMapOvr>
    <a:masterClrMapping/>
  </p:clrMapOvr>
  <p:transition spd="med">
    <p:randomBar dir="vert"/>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271334065"/>
      </p:ext>
    </p:extLst>
  </p:cSld>
  <p:clrMapOvr>
    <a:masterClrMapping/>
  </p:clrMapOvr>
  <p:transition spd="med">
    <p:randomBar dir="vert"/>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556094558"/>
      </p:ext>
    </p:extLst>
  </p:cSld>
  <p:clrMapOvr>
    <a:masterClrMapping/>
  </p:clrMapOvr>
  <p:transition spd="med">
    <p:randomBar dir="vert"/>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04454626"/>
      </p:ext>
    </p:extLst>
  </p:cSld>
  <p:clrMapOvr>
    <a:masterClrMapping/>
  </p:clrMapOvr>
  <p:transition spd="med">
    <p:randomBar dir="vert"/>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282071242"/>
      </p:ext>
    </p:extLst>
  </p:cSld>
  <p:clrMapOvr>
    <a:masterClrMapping/>
  </p:clrMapOvr>
  <p:transition spd="med">
    <p:randomBar dir="vert"/>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46404273"/>
      </p:ext>
    </p:extLst>
  </p:cSld>
  <p:clrMapOvr>
    <a:masterClrMapping/>
  </p:clrMapOvr>
  <p:transition spd="med">
    <p:randomBar dir="vert"/>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76621693"/>
      </p:ext>
    </p:extLst>
  </p:cSld>
  <p:clrMapOvr>
    <a:masterClrMapping/>
  </p:clrMapOvr>
  <p:transition spd="med">
    <p:randomBar dir="vert"/>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5AA032B-F343-4040-A302-60B51FE431A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392920580"/>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65898499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D4C350B-D93B-F442-87E4-F5D3387E080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40502002"/>
      </p:ext>
    </p:extLst>
  </p:cSld>
  <p:clrMapOvr>
    <a:masterClrMapping/>
  </p:clrMapOvr>
  <p:transition spd="med">
    <p:randomBar dir="vert"/>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0F30067-492C-6343-9714-5F88F97C219E}"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808272120"/>
      </p:ext>
    </p:extLst>
  </p:cSld>
  <p:clrMapOvr>
    <a:masterClrMapping/>
  </p:clrMapOvr>
  <p:transition spd="med">
    <p:randomBar dir="vert"/>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02F1A5E-7E70-7F40-A725-2BFE50077A1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56573423"/>
      </p:ext>
    </p:extLst>
  </p:cSld>
  <p:clrMapOvr>
    <a:masterClrMapping/>
  </p:clrMapOvr>
  <p:transition spd="med">
    <p:randomBar dir="vert"/>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AB89C03A-7B9A-F449-872A-53EB2AE8F033}"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116803564"/>
      </p:ext>
    </p:extLst>
  </p:cSld>
  <p:clrMapOvr>
    <a:masterClrMapping/>
  </p:clrMapOvr>
  <p:transition spd="med">
    <p:randomBar dir="vert"/>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6AD6521F-0C79-CF43-B32B-59E163DB383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387725045"/>
      </p:ext>
    </p:extLst>
  </p:cSld>
  <p:clrMapOvr>
    <a:masterClrMapping/>
  </p:clrMapOvr>
  <p:transition spd="med">
    <p:randomBar dir="vert"/>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8167CB3-685D-1D4E-AF46-59A4E276561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969262814"/>
      </p:ext>
    </p:extLst>
  </p:cSld>
  <p:clrMapOvr>
    <a:masterClrMapping/>
  </p:clrMapOvr>
  <p:transition spd="med">
    <p:randomBar dir="vert"/>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88617E-CBB5-AD4F-A5A7-3A5C037BCA6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847360969"/>
      </p:ext>
    </p:extLst>
  </p:cSld>
  <p:clrMapOvr>
    <a:masterClrMapping/>
  </p:clrMapOvr>
  <p:transition spd="med">
    <p:randomBar dir="vert"/>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A149708C-66D4-DA42-BDAF-02149EFF7B9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380761104"/>
      </p:ext>
    </p:extLst>
  </p:cSld>
  <p:clrMapOvr>
    <a:masterClrMapping/>
  </p:clrMapOvr>
  <p:transition spd="med">
    <p:randomBar dir="vert"/>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5B7EAEA-5DA3-0648-B379-685D4E8951E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292164875"/>
      </p:ext>
    </p:extLst>
  </p:cSld>
  <p:clrMapOvr>
    <a:masterClrMapping/>
  </p:clrMapOvr>
  <p:transition spd="med">
    <p:randomBar dir="vert"/>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E21DA28-B47D-2146-8AC8-C5033482F54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32168285"/>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79165889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2138545"/>
      </p:ext>
    </p:extLst>
  </p:cSld>
  <p:clrMapOvr>
    <a:masterClrMapping/>
  </p:clrMapOvr>
  <p:transition spd="med">
    <p:randomBar dir="vert"/>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1995703"/>
      </p:ext>
    </p:extLst>
  </p:cSld>
  <p:clrMapOvr>
    <a:masterClrMapping/>
  </p:clrMapOvr>
  <p:transition spd="med">
    <p:randomBar dir="vert"/>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085125"/>
      </p:ext>
    </p:extLst>
  </p:cSld>
  <p:clrMapOvr>
    <a:masterClrMapping/>
  </p:clrMapOvr>
  <p:transition spd="med">
    <p:randomBar dir="vert"/>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5322908"/>
      </p:ext>
    </p:extLst>
  </p:cSld>
  <p:clrMapOvr>
    <a:masterClrMapping/>
  </p:clrMapOvr>
  <p:transition spd="med">
    <p:randomBar dir="vert"/>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1514419"/>
      </p:ext>
    </p:extLst>
  </p:cSld>
  <p:clrMapOvr>
    <a:masterClrMapping/>
  </p:clrMapOvr>
  <p:transition spd="med">
    <p:randomBar dir="vert"/>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0950154"/>
      </p:ext>
    </p:extLst>
  </p:cSld>
  <p:clrMapOvr>
    <a:masterClrMapping/>
  </p:clrMapOvr>
  <p:transition spd="med">
    <p:randomBar dir="vert"/>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0546600"/>
      </p:ext>
    </p:extLst>
  </p:cSld>
  <p:clrMapOvr>
    <a:masterClrMapping/>
  </p:clrMapOvr>
  <p:transition spd="med">
    <p:randomBar dir="vert"/>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2118312"/>
      </p:ext>
    </p:extLst>
  </p:cSld>
  <p:clrMapOvr>
    <a:masterClrMapping/>
  </p:clrMapOvr>
  <p:transition spd="med">
    <p:randomBar dir="vert"/>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188752"/>
      </p:ext>
    </p:extLst>
  </p:cSld>
  <p:clrMapOvr>
    <a:masterClrMapping/>
  </p:clrMapOvr>
  <p:transition spd="med">
    <p:randomBar dir="vert"/>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1941050"/>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581209350"/>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655932"/>
      </p:ext>
    </p:extLst>
  </p:cSld>
  <p:clrMapOvr>
    <a:masterClrMapping/>
  </p:clrMapOvr>
  <p:transition spd="med">
    <p:randomBar dir="vert"/>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8382776"/>
      </p:ext>
    </p:extLst>
  </p:cSld>
  <p:clrMapOvr>
    <a:masterClrMapping/>
  </p:clrMapOvr>
  <p:transition spd="med">
    <p:randomBar dir="vert"/>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346998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75871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149863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08979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647956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284563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388523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64617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83734582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7304807"/>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116444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82747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834974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569713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0566237"/>
      </p:ext>
    </p:extLst>
  </p:cSld>
  <p:clrMapOvr>
    <a:masterClrMapping/>
  </p:clrMapOvr>
  <p:transition spd="med">
    <p:randomBar dir="vert"/>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497906441"/>
      </p:ext>
    </p:extLst>
  </p:cSld>
  <p:clrMapOvr>
    <a:masterClrMapping/>
  </p:clrMapOvr>
  <p:transition spd="med">
    <p:randomBar dir="vert"/>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301895990"/>
      </p:ext>
    </p:extLst>
  </p:cSld>
  <p:clrMapOvr>
    <a:masterClrMapping/>
  </p:clrMapOvr>
  <p:transition spd="med">
    <p:randomBar dir="vert"/>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174619596"/>
      </p:ext>
    </p:extLst>
  </p:cSld>
  <p:clrMapOvr>
    <a:masterClrMapping/>
  </p:clrMapOvr>
  <p:transition spd="med">
    <p:randomBar dir="vert"/>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44139920"/>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30662460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89008127"/>
      </p:ext>
    </p:extLst>
  </p:cSld>
  <p:clrMapOvr>
    <a:masterClrMapping/>
  </p:clrMapOvr>
  <p:transition spd="med">
    <p:randomBar dir="vert"/>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89281614"/>
      </p:ext>
    </p:extLst>
  </p:cSld>
  <p:clrMapOvr>
    <a:masterClrMapping/>
  </p:clrMapOvr>
  <p:transition spd="med">
    <p:randomBar dir="vert"/>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67238173"/>
      </p:ext>
    </p:extLst>
  </p:cSld>
  <p:clrMapOvr>
    <a:masterClrMapping/>
  </p:clrMapOvr>
  <p:transition spd="med">
    <p:randomBar dir="vert"/>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83216404"/>
      </p:ext>
    </p:extLst>
  </p:cSld>
  <p:clrMapOvr>
    <a:masterClrMapping/>
  </p:clrMapOvr>
  <p:transition spd="med">
    <p:randomBar dir="vert"/>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95023074"/>
      </p:ext>
    </p:extLst>
  </p:cSld>
  <p:clrMapOvr>
    <a:masterClrMapping/>
  </p:clrMapOvr>
  <p:transition spd="med">
    <p:randomBar dir="vert"/>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96713378"/>
      </p:ext>
    </p:extLst>
  </p:cSld>
  <p:clrMapOvr>
    <a:masterClrMapping/>
  </p:clrMapOvr>
  <p:transition spd="med">
    <p:randomBar dir="vert"/>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79821495"/>
      </p:ext>
    </p:extLst>
  </p:cSld>
  <p:clrMapOvr>
    <a:masterClrMapping/>
  </p:clrMapOvr>
  <p:transition spd="med">
    <p:randomBar dir="vert"/>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latin typeface="Times New Roman"/>
              </a:rPr>
              <a:pPr>
                <a:defRPr/>
              </a:pPr>
              <a:t>‹#›</a:t>
            </a:fld>
            <a:endParaRPr lang="en-US" altLang="zh-CN">
              <a:solidFill>
                <a:srgbClr val="000000"/>
              </a:solidFill>
              <a:latin typeface="Times New Roman"/>
            </a:endParaRPr>
          </a:p>
        </p:txBody>
      </p:sp>
    </p:spTree>
    <p:extLst>
      <p:ext uri="{BB962C8B-B14F-4D97-AF65-F5344CB8AC3E}">
        <p14:creationId xmlns:p14="http://schemas.microsoft.com/office/powerpoint/2010/main" val="1178509126"/>
      </p:ext>
    </p:extLst>
  </p:cSld>
  <p:clrMapOvr>
    <a:masterClrMapping/>
  </p:clrMapOvr>
  <p:transition spd="med">
    <p:randomBar dir="vert"/>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latin typeface="Times New Roman"/>
              </a:rPr>
              <a:pPr>
                <a:defRPr/>
              </a:pPr>
              <a:t>‹#›</a:t>
            </a:fld>
            <a:endParaRPr lang="en-US" altLang="zh-CN">
              <a:solidFill>
                <a:srgbClr val="000000"/>
              </a:solidFill>
              <a:latin typeface="Times New Roman"/>
            </a:endParaRPr>
          </a:p>
        </p:txBody>
      </p:sp>
    </p:spTree>
    <p:extLst>
      <p:ext uri="{BB962C8B-B14F-4D97-AF65-F5344CB8AC3E}">
        <p14:creationId xmlns:p14="http://schemas.microsoft.com/office/powerpoint/2010/main" val="1001116755"/>
      </p:ext>
    </p:extLst>
  </p:cSld>
  <p:clrMapOvr>
    <a:masterClrMapping/>
  </p:clrMapOvr>
  <p:transition spd="med">
    <p:randomBar dir="vert"/>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latin typeface="Times New Roman"/>
              </a:rPr>
              <a:pPr>
                <a:defRPr/>
              </a:pPr>
              <a:t>‹#›</a:t>
            </a:fld>
            <a:endParaRPr lang="en-US" altLang="zh-CN">
              <a:solidFill>
                <a:srgbClr val="000000"/>
              </a:solidFill>
              <a:latin typeface="Times New Roman"/>
            </a:endParaRPr>
          </a:p>
        </p:txBody>
      </p:sp>
    </p:spTree>
    <p:extLst>
      <p:ext uri="{BB962C8B-B14F-4D97-AF65-F5344CB8AC3E}">
        <p14:creationId xmlns:p14="http://schemas.microsoft.com/office/powerpoint/2010/main" val="1673587395"/>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75648876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latin typeface="Times New Roman"/>
              </a:rPr>
              <a:pPr>
                <a:defRPr/>
              </a:pPr>
              <a:t>‹#›</a:t>
            </a:fld>
            <a:endParaRPr lang="en-US" altLang="zh-CN">
              <a:solidFill>
                <a:srgbClr val="000000"/>
              </a:solidFill>
              <a:latin typeface="Times New Roman"/>
            </a:endParaRPr>
          </a:p>
        </p:txBody>
      </p:sp>
    </p:spTree>
    <p:extLst>
      <p:ext uri="{BB962C8B-B14F-4D97-AF65-F5344CB8AC3E}">
        <p14:creationId xmlns:p14="http://schemas.microsoft.com/office/powerpoint/2010/main" val="2206147545"/>
      </p:ext>
    </p:extLst>
  </p:cSld>
  <p:clrMapOvr>
    <a:masterClrMapping/>
  </p:clrMapOvr>
  <p:transition spd="med">
    <p:randomBar dir="vert"/>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latin typeface="Times New Roman"/>
              </a:rPr>
              <a:pPr>
                <a:defRPr/>
              </a:pPr>
              <a:t>‹#›</a:t>
            </a:fld>
            <a:endParaRPr lang="en-US" altLang="zh-CN">
              <a:solidFill>
                <a:srgbClr val="000000"/>
              </a:solidFill>
              <a:latin typeface="Times New Roman"/>
            </a:endParaRPr>
          </a:p>
        </p:txBody>
      </p:sp>
    </p:spTree>
    <p:extLst>
      <p:ext uri="{BB962C8B-B14F-4D97-AF65-F5344CB8AC3E}">
        <p14:creationId xmlns:p14="http://schemas.microsoft.com/office/powerpoint/2010/main" val="3039548221"/>
      </p:ext>
    </p:extLst>
  </p:cSld>
  <p:clrMapOvr>
    <a:masterClrMapping/>
  </p:clrMapOvr>
  <p:transition spd="med">
    <p:randomBar dir="vert"/>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latin typeface="Times New Roman"/>
              </a:rPr>
              <a:pPr>
                <a:defRPr/>
              </a:pPr>
              <a:t>‹#›</a:t>
            </a:fld>
            <a:endParaRPr lang="en-US" altLang="zh-CN">
              <a:solidFill>
                <a:srgbClr val="000000"/>
              </a:solidFill>
              <a:latin typeface="Times New Roman"/>
            </a:endParaRPr>
          </a:p>
        </p:txBody>
      </p:sp>
    </p:spTree>
    <p:extLst>
      <p:ext uri="{BB962C8B-B14F-4D97-AF65-F5344CB8AC3E}">
        <p14:creationId xmlns:p14="http://schemas.microsoft.com/office/powerpoint/2010/main" val="3333881225"/>
      </p:ext>
    </p:extLst>
  </p:cSld>
  <p:clrMapOvr>
    <a:masterClrMapping/>
  </p:clrMapOvr>
  <p:transition spd="med">
    <p:randomBar dir="vert"/>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latin typeface="Times New Roman"/>
              </a:rPr>
              <a:pPr>
                <a:defRPr/>
              </a:pPr>
              <a:t>‹#›</a:t>
            </a:fld>
            <a:endParaRPr lang="en-US" altLang="zh-CN">
              <a:solidFill>
                <a:srgbClr val="000000"/>
              </a:solidFill>
              <a:latin typeface="Times New Roman"/>
            </a:endParaRPr>
          </a:p>
        </p:txBody>
      </p:sp>
    </p:spTree>
    <p:extLst>
      <p:ext uri="{BB962C8B-B14F-4D97-AF65-F5344CB8AC3E}">
        <p14:creationId xmlns:p14="http://schemas.microsoft.com/office/powerpoint/2010/main" val="1453787255"/>
      </p:ext>
    </p:extLst>
  </p:cSld>
  <p:clrMapOvr>
    <a:masterClrMapping/>
  </p:clrMapOvr>
  <p:transition spd="med">
    <p:randomBar dir="vert"/>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latin typeface="Times New Roman"/>
              </a:rPr>
              <a:pPr>
                <a:defRPr/>
              </a:pPr>
              <a:t>‹#›</a:t>
            </a:fld>
            <a:endParaRPr lang="en-US" altLang="zh-CN">
              <a:solidFill>
                <a:srgbClr val="000000"/>
              </a:solidFill>
              <a:latin typeface="Times New Roman"/>
            </a:endParaRPr>
          </a:p>
        </p:txBody>
      </p:sp>
    </p:spTree>
    <p:extLst>
      <p:ext uri="{BB962C8B-B14F-4D97-AF65-F5344CB8AC3E}">
        <p14:creationId xmlns:p14="http://schemas.microsoft.com/office/powerpoint/2010/main" val="1072631737"/>
      </p:ext>
    </p:extLst>
  </p:cSld>
  <p:clrMapOvr>
    <a:masterClrMapping/>
  </p:clrMapOvr>
  <p:transition spd="med">
    <p:randomBar dir="vert"/>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latin typeface="Times New Roman"/>
              </a:rPr>
              <a:pPr>
                <a:defRPr/>
              </a:pPr>
              <a:t>‹#›</a:t>
            </a:fld>
            <a:endParaRPr lang="en-US" altLang="zh-CN">
              <a:solidFill>
                <a:srgbClr val="000000"/>
              </a:solidFill>
              <a:latin typeface="Times New Roman"/>
            </a:endParaRPr>
          </a:p>
        </p:txBody>
      </p:sp>
    </p:spTree>
    <p:extLst>
      <p:ext uri="{BB962C8B-B14F-4D97-AF65-F5344CB8AC3E}">
        <p14:creationId xmlns:p14="http://schemas.microsoft.com/office/powerpoint/2010/main" val="852282797"/>
      </p:ext>
    </p:extLst>
  </p:cSld>
  <p:clrMapOvr>
    <a:masterClrMapping/>
  </p:clrMapOvr>
  <p:transition spd="med">
    <p:randomBar dir="vert"/>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latin typeface="Times New Roman"/>
              </a:rPr>
              <a:pPr>
                <a:defRPr/>
              </a:pPr>
              <a:t>‹#›</a:t>
            </a:fld>
            <a:endParaRPr lang="en-US" altLang="zh-CN">
              <a:solidFill>
                <a:srgbClr val="000000"/>
              </a:solidFill>
              <a:latin typeface="Times New Roman"/>
            </a:endParaRPr>
          </a:p>
        </p:txBody>
      </p:sp>
    </p:spTree>
    <p:extLst>
      <p:ext uri="{BB962C8B-B14F-4D97-AF65-F5344CB8AC3E}">
        <p14:creationId xmlns:p14="http://schemas.microsoft.com/office/powerpoint/2010/main" val="1219174611"/>
      </p:ext>
    </p:extLst>
  </p:cSld>
  <p:clrMapOvr>
    <a:masterClrMapping/>
  </p:clrMapOvr>
  <p:transition spd="med">
    <p:randomBar dir="vert"/>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latin typeface="Times New Roman"/>
              </a:rPr>
              <a:pPr>
                <a:defRPr/>
              </a:pPr>
              <a:t>‹#›</a:t>
            </a:fld>
            <a:endParaRPr lang="en-US" altLang="zh-CN">
              <a:solidFill>
                <a:srgbClr val="000000"/>
              </a:solidFill>
              <a:latin typeface="Times New Roman"/>
            </a:endParaRPr>
          </a:p>
        </p:txBody>
      </p:sp>
    </p:spTree>
    <p:extLst>
      <p:ext uri="{BB962C8B-B14F-4D97-AF65-F5344CB8AC3E}">
        <p14:creationId xmlns:p14="http://schemas.microsoft.com/office/powerpoint/2010/main" val="3563553453"/>
      </p:ext>
    </p:extLst>
  </p:cSld>
  <p:clrMapOvr>
    <a:masterClrMapping/>
  </p:clrMapOvr>
  <p:transition spd="med">
    <p:randomBar dir="vert"/>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latin typeface="Times New Roman"/>
              </a:rPr>
              <a:pPr>
                <a:defRPr/>
              </a:pPr>
              <a:t>‹#›</a:t>
            </a:fld>
            <a:endParaRPr lang="en-US" altLang="zh-CN">
              <a:solidFill>
                <a:srgbClr val="000000"/>
              </a:solidFill>
              <a:latin typeface="Times New Roman"/>
            </a:endParaRPr>
          </a:p>
        </p:txBody>
      </p:sp>
    </p:spTree>
    <p:extLst>
      <p:ext uri="{BB962C8B-B14F-4D97-AF65-F5344CB8AC3E}">
        <p14:creationId xmlns:p14="http://schemas.microsoft.com/office/powerpoint/2010/main" val="2094504733"/>
      </p:ext>
    </p:extLst>
  </p:cSld>
  <p:clrMapOvr>
    <a:masterClrMapping/>
  </p:clrMapOvr>
  <p:transition spd="med">
    <p:randomBar dir="vert"/>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20696917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37696173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875505182"/>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73754201"/>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736609547"/>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381342815"/>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50165392"/>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704257357"/>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706773499"/>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272077405"/>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978630829"/>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4373113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1178915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81856859"/>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54752003"/>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15604600"/>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25637031"/>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49315876"/>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52257692"/>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497724636"/>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46116496"/>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50503963"/>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47024077"/>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43692278"/>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8008951"/>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26593820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5892415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8379066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4321108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0813278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4422328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5042489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0530801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3981129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15945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1193009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10513472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4727854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3103543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1809815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8036396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0085894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8450526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2786305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511783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0896222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7778245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050184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891017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11830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27965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543648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56390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32984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55432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271514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119416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281651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2695916"/>
      </p:ext>
    </p:extLst>
  </p:cSld>
  <p:clrMapOvr>
    <a:masterClrMapping/>
  </p:clrMapOvr>
  <p:transition>
    <p:wheel spokes="0"/>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7304514"/>
      </p:ext>
    </p:extLst>
  </p:cSld>
  <p:clrMapOvr>
    <a:masterClrMapping/>
  </p:clrMapOvr>
  <p:transition>
    <p:wheel spokes="0"/>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19739960"/>
      </p:ext>
    </p:extLst>
  </p:cSld>
  <p:clrMapOvr>
    <a:masterClrMapping/>
  </p:clrMapOvr>
  <p:transition>
    <p:wheel spokes="0"/>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6940547"/>
      </p:ext>
    </p:extLst>
  </p:cSld>
  <p:clrMapOvr>
    <a:masterClrMapping/>
  </p:clrMapOvr>
  <p:transition>
    <p:wheel spokes="0"/>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5245155"/>
      </p:ext>
    </p:extLst>
  </p:cSld>
  <p:clrMapOvr>
    <a:masterClrMapping/>
  </p:clrMapOvr>
  <p:transition>
    <p:wheel spokes="0"/>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740114559"/>
      </p:ext>
    </p:extLst>
  </p:cSld>
  <p:clrMapOvr>
    <a:masterClrMapping/>
  </p:clrMapOvr>
  <p:transition>
    <p:wheel spokes="0"/>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320685"/>
      </p:ext>
    </p:extLst>
  </p:cSld>
  <p:clrMapOvr>
    <a:masterClrMapping/>
  </p:clrMapOvr>
  <p:transition>
    <p:wheel spokes="0"/>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0.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4.pn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1.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13.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image" Target="../media/image4.pn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4.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theme" Target="../theme/theme15.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6" Type="http://schemas.openxmlformats.org/officeDocument/2006/relationships/image" Target="../media/image7.png"/><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image" Target="../media/image6.png"/><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image" Target="../media/image5.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image" Target="../media/image8.jpeg"/><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6.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5" Type="http://schemas.openxmlformats.org/officeDocument/2006/relationships/image" Target="../media/image10.jpeg"/><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theme" Target="../theme/theme1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8.jpe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2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1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image" Target="../media/image4.png"/><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theme" Target="../theme/theme23.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image" Target="../media/image11.jpeg"/><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4.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image" Target="../media/image12.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image" Target="../media/image11.jpeg"/><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5.xml"/><Relationship Id="rId17" Type="http://schemas.openxmlformats.org/officeDocument/2006/relationships/image" Target="../media/image12.png"/><Relationship Id="rId2" Type="http://schemas.openxmlformats.org/officeDocument/2006/relationships/slideLayout" Target="../slideLayouts/slideLayout246.xml"/><Relationship Id="rId16" Type="http://schemas.openxmlformats.org/officeDocument/2006/relationships/image" Target="../media/image15.png"/><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5" Type="http://schemas.openxmlformats.org/officeDocument/2006/relationships/image" Target="../media/image14.png"/><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image" Target="../media/image13.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theme" Target="../theme/theme26.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image" Target="../media/image4.png"/><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7.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theme" Target="../theme/theme28.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slideLayout" Target="../slideLayouts/slideLayout290.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theme" Target="../theme/theme29.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2" Type="http://schemas.openxmlformats.org/officeDocument/2006/relationships/slideLayout" Target="../slideLayouts/slideLayout292.xml"/><Relationship Id="rId16" Type="http://schemas.openxmlformats.org/officeDocument/2006/relationships/image" Target="../media/image7.png"/><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5" Type="http://schemas.openxmlformats.org/officeDocument/2006/relationships/image" Target="../media/image6.png"/><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3.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image" Target="../media/image4.png"/><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theme" Target="../theme/theme30.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slideLayout" Target="../slideLayouts/slideLayout326.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slideLayout" Target="../slideLayouts/slideLayout325.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34.xml"/><Relationship Id="rId13" Type="http://schemas.openxmlformats.org/officeDocument/2006/relationships/image" Target="../media/image4.png"/><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32.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33.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6.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theme" Target="../theme/theme34.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7.xml"/><Relationship Id="rId13" Type="http://schemas.openxmlformats.org/officeDocument/2006/relationships/slideLayout" Target="../slideLayouts/slideLayout372.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slideLayout" Target="../slideLayouts/slideLayout371.xml"/><Relationship Id="rId2" Type="http://schemas.openxmlformats.org/officeDocument/2006/relationships/slideLayout" Target="../slideLayouts/slideLayout361.xml"/><Relationship Id="rId16" Type="http://schemas.openxmlformats.org/officeDocument/2006/relationships/theme" Target="../theme/theme35.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5" Type="http://schemas.openxmlformats.org/officeDocument/2006/relationships/slideLayout" Target="../slideLayouts/slideLayout37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 Id="rId14" Type="http://schemas.openxmlformats.org/officeDocument/2006/relationships/slideLayout" Target="../slideLayouts/slideLayout37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theme" Target="../theme/theme36.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slideLayout" Target="../slideLayouts/slideLayout386.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theme" Target="../theme/theme37.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slideLayout" Target="../slideLayouts/slideLayout398.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6.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8.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theme" Target="../theme/theme39.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slideLayout" Target="../slideLayouts/slideLayout421.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6.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13" Type="http://schemas.openxmlformats.org/officeDocument/2006/relationships/slideLayout" Target="../slideLayouts/slideLayout434.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slideLayout" Target="../slideLayouts/slideLayout433.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2.xml"/><Relationship Id="rId13" Type="http://schemas.openxmlformats.org/officeDocument/2006/relationships/theme" Target="../theme/theme41.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slideLayout" Target="../slideLayouts/slideLayout446.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4.xml"/><Relationship Id="rId13" Type="http://schemas.openxmlformats.org/officeDocument/2006/relationships/theme" Target="../theme/theme42.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slideLayout" Target="../slideLayouts/slideLayout458.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6.xml"/><Relationship Id="rId3" Type="http://schemas.openxmlformats.org/officeDocument/2006/relationships/slideLayout" Target="../slideLayouts/slideLayout461.xml"/><Relationship Id="rId7" Type="http://schemas.openxmlformats.org/officeDocument/2006/relationships/slideLayout" Target="../slideLayouts/slideLayout465.xml"/><Relationship Id="rId12" Type="http://schemas.openxmlformats.org/officeDocument/2006/relationships/theme" Target="../theme/theme43.xml"/><Relationship Id="rId2" Type="http://schemas.openxmlformats.org/officeDocument/2006/relationships/slideLayout" Target="../slideLayouts/slideLayout460.xml"/><Relationship Id="rId1" Type="http://schemas.openxmlformats.org/officeDocument/2006/relationships/slideLayout" Target="../slideLayouts/slideLayout459.xml"/><Relationship Id="rId6" Type="http://schemas.openxmlformats.org/officeDocument/2006/relationships/slideLayout" Target="../slideLayouts/slideLayout464.xml"/><Relationship Id="rId11" Type="http://schemas.openxmlformats.org/officeDocument/2006/relationships/slideLayout" Target="../slideLayouts/slideLayout469.xml"/><Relationship Id="rId5" Type="http://schemas.openxmlformats.org/officeDocument/2006/relationships/slideLayout" Target="../slideLayouts/slideLayout463.xml"/><Relationship Id="rId10" Type="http://schemas.openxmlformats.org/officeDocument/2006/relationships/slideLayout" Target="../slideLayouts/slideLayout468.xml"/><Relationship Id="rId4" Type="http://schemas.openxmlformats.org/officeDocument/2006/relationships/slideLayout" Target="../slideLayouts/slideLayout462.xml"/><Relationship Id="rId9" Type="http://schemas.openxmlformats.org/officeDocument/2006/relationships/slideLayout" Target="../slideLayouts/slideLayout4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4.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6.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4.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4.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0"/>
            <a:ext cx="9132888" cy="6845300"/>
            <a:chOff x="0" y="0"/>
            <a:chExt cx="5753" cy="4312"/>
          </a:xfrm>
        </p:grpSpPr>
        <p:sp>
          <p:nvSpPr>
            <p:cNvPr id="102406"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nvGrpSpPr>
            <p:cNvPr id="102407" name="Group 4"/>
            <p:cNvGrpSpPr>
              <a:grpSpLocks/>
            </p:cNvGrpSpPr>
            <p:nvPr/>
          </p:nvGrpSpPr>
          <p:grpSpPr bwMode="auto">
            <a:xfrm>
              <a:off x="246" y="204"/>
              <a:ext cx="5271" cy="3889"/>
              <a:chOff x="246" y="204"/>
              <a:chExt cx="5271" cy="3889"/>
            </a:xfrm>
          </p:grpSpPr>
          <p:sp>
            <p:nvSpPr>
              <p:cNvPr id="34406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3"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4"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5"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6"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7"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8"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9"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0"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1"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2"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3"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4"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5"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6"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7"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8"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9"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30"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31"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32"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33"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34"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nvGrpSpPr>
            <p:cNvPr id="102408" name="Group 28"/>
            <p:cNvGrpSpPr>
              <a:grpSpLocks/>
            </p:cNvGrpSpPr>
            <p:nvPr/>
          </p:nvGrpSpPr>
          <p:grpSpPr bwMode="auto">
            <a:xfrm>
              <a:off x="0" y="0"/>
              <a:ext cx="1246" cy="1232"/>
              <a:chOff x="0" y="0"/>
              <a:chExt cx="1246" cy="1232"/>
            </a:xfrm>
          </p:grpSpPr>
          <p:sp>
            <p:nvSpPr>
              <p:cNvPr id="102409"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02410"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02411"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sp>
        <p:nvSpPr>
          <p:cNvPr id="114691" name="Text Box 32"/>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endParaRPr lang="en-US" sz="1400" b="1">
              <a:solidFill>
                <a:srgbClr val="FFFFFF"/>
              </a:solidFill>
              <a:latin typeface="Arial" charset="0"/>
            </a:endParaRPr>
          </a:p>
        </p:txBody>
      </p:sp>
      <p:sp>
        <p:nvSpPr>
          <p:cNvPr id="114692" name="Text Box 33"/>
          <p:cNvSpPr txBox="1">
            <a:spLocks noChangeArrowheads="1"/>
          </p:cNvSpPr>
          <p:nvPr userDrawn="1"/>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latin typeface="Arial" charset="0"/>
              </a:rPr>
              <a:t>©2003 TBBMI</a:t>
            </a:r>
          </a:p>
        </p:txBody>
      </p:sp>
      <p:sp>
        <p:nvSpPr>
          <p:cNvPr id="344098" name="Rectangle 34"/>
          <p:cNvSpPr>
            <a:spLocks noChangeArrowheads="1"/>
          </p:cNvSpPr>
          <p:nvPr userDrawn="1"/>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7.5.03b.</a:t>
            </a:r>
          </a:p>
        </p:txBody>
      </p:sp>
    </p:spTree>
    <p:extLst>
      <p:ext uri="{BB962C8B-B14F-4D97-AF65-F5344CB8AC3E}">
        <p14:creationId xmlns:p14="http://schemas.microsoft.com/office/powerpoint/2010/main" val="3352666159"/>
      </p:ext>
    </p:extLst>
  </p:cSld>
  <p:clrMap bg1="dk2" tx1="lt1" bg2="dk1"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S PGothic" charset="0"/>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3421064876"/>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2035257406"/>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1347655297"/>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2049538497"/>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12700"/>
            <a:ext cx="9156700" cy="6870700"/>
            <a:chOff x="0" y="-8"/>
            <a:chExt cx="5768" cy="4328"/>
          </a:xfrm>
        </p:grpSpPr>
        <p:sp>
          <p:nvSpPr>
            <p:cNvPr id="50184"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5"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6"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7"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8"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9"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0"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1"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2"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3"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4"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5"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6"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7"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8"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9"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0"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1"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2"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50203"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0179"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50180"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18E9B4FB-FDDD-E54F-B829-2DD078660423}" type="slidenum">
              <a:rPr lang="zh-CN" altLang="en-US">
                <a:solidFill>
                  <a:srgbClr val="EAEAEA"/>
                </a:solidFill>
                <a:latin typeface="Times New Roman" charset="0"/>
              </a:rPr>
              <a:pPr defTabSz="914400" fontAlgn="base">
                <a:spcBef>
                  <a:spcPct val="0"/>
                </a:spcBef>
                <a:spcAft>
                  <a:spcPct val="0"/>
                </a:spcAft>
                <a:defRPr/>
              </a:pPr>
              <a:t>‹#›</a:t>
            </a:fld>
            <a:endParaRPr lang="en-US" altLang="zh-CN">
              <a:solidFill>
                <a:srgbClr val="EAEAEA"/>
              </a:solidFill>
              <a:latin typeface="Times New Roman" charset="0"/>
            </a:endParaRPr>
          </a:p>
        </p:txBody>
      </p:sp>
    </p:spTree>
    <p:extLst>
      <p:ext uri="{BB962C8B-B14F-4D97-AF65-F5344CB8AC3E}">
        <p14:creationId xmlns:p14="http://schemas.microsoft.com/office/powerpoint/2010/main" val="1032468837"/>
      </p:ext>
    </p:extLst>
  </p:cSld>
  <p:clrMap bg1="dk2" tx1="lt1" bg2="dk1"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4451" name="Rectangle 3"/>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61030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pitchFamily="-112" charset="0"/>
                <a:ea typeface="+mn-ea"/>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610309" name="Rectangle 5"/>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pitchFamily="-112" charset="0"/>
                <a:ea typeface="+mn-ea"/>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610310" name="Rectangle 6"/>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charset="0"/>
                <a:ea typeface="MS PGothic" charset="0"/>
                <a:cs typeface="MS PGothic" charset="0"/>
              </a:defRPr>
            </a:lvl1pPr>
          </a:lstStyle>
          <a:p>
            <a:pPr defTabSz="914400" eaLnBrk="0" fontAlgn="base" hangingPunct="0">
              <a:spcBef>
                <a:spcPct val="0"/>
              </a:spcBef>
              <a:spcAft>
                <a:spcPct val="0"/>
              </a:spcAft>
              <a:defRPr/>
            </a:pPr>
            <a:fld id="{AFA5EB09-9868-5646-8595-33E8D085BACD}" type="slidenum">
              <a:rPr lang="zh-CN" altLang="en-US">
                <a:solidFill>
                  <a:srgbClr val="FFFFFF"/>
                </a:solidFill>
              </a:rPr>
              <a:pPr defTabSz="914400" eaLnBrk="0" fontAlgn="base" hangingPunct="0">
                <a:spcBef>
                  <a:spcPct val="0"/>
                </a:spcBef>
                <a:spcAft>
                  <a:spcPct val="0"/>
                </a:spcAft>
                <a:defRPr/>
              </a:pPr>
              <a:t>‹#›</a:t>
            </a:fld>
            <a:endParaRPr lang="en-US" altLang="zh-CN">
              <a:solidFill>
                <a:srgbClr val="FFFFFF"/>
              </a:solidFill>
            </a:endParaRPr>
          </a:p>
        </p:txBody>
      </p:sp>
    </p:spTree>
    <p:extLst>
      <p:ext uri="{BB962C8B-B14F-4D97-AF65-F5344CB8AC3E}">
        <p14:creationId xmlns:p14="http://schemas.microsoft.com/office/powerpoint/2010/main" val="811043422"/>
      </p:ext>
    </p:extLst>
  </p:cSld>
  <p:clrMap bg1="dk2" tx1="lt1" bg2="dk1"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charset="0"/>
          <a:cs typeface="MS PGothic" charset="0"/>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charset="0"/>
          <a:cs typeface="MS PGothic" charset="0"/>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charset="0"/>
          <a:cs typeface="MS PGothic" charset="0"/>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charset="0"/>
          <a:cs typeface="MS PGothic" charset="0"/>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charset="0"/>
          <a:cs typeface="MS PGothic" charset="0"/>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MS PGothic" charset="0"/>
          <a:cs typeface="MS PGothic"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MS PGothic" charset="0"/>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Geneva" charset="-128"/>
          <a:cs typeface="Geneva"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S PGothic" charset="0"/>
          <a:cs typeface="MS PGothic" charset="0"/>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3926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Tahoma" pitchFamily="-107" charset="-52"/>
                <a:ea typeface="+mn-ea"/>
                <a:cs typeface="+mn-cs"/>
              </a:defRPr>
            </a:lvl1pPr>
          </a:lstStyle>
          <a:p>
            <a:pPr defTabSz="914400" fontAlgn="base">
              <a:spcBef>
                <a:spcPct val="0"/>
              </a:spcBef>
              <a:spcAft>
                <a:spcPct val="0"/>
              </a:spcAft>
              <a:defRPr/>
            </a:pPr>
            <a:endParaRPr 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pitchFamily="-107" charset="-52"/>
                <a:ea typeface="+mn-ea"/>
                <a:cs typeface="+mn-cs"/>
              </a:defRPr>
            </a:lvl1pPr>
          </a:lstStyle>
          <a:p>
            <a:pPr defTabSz="914400" fontAlgn="base">
              <a:spcBef>
                <a:spcPct val="0"/>
              </a:spcBef>
              <a:spcAft>
                <a:spcPct val="0"/>
              </a:spcAft>
              <a:defRPr/>
            </a:pPr>
            <a:endParaRPr 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charset="0"/>
                <a:ea typeface="MS PGothic" charset="0"/>
                <a:cs typeface="MS PGothic" charset="0"/>
              </a:defRPr>
            </a:lvl1pPr>
          </a:lstStyle>
          <a:p>
            <a:pPr defTabSz="914400" fontAlgn="base">
              <a:spcBef>
                <a:spcPct val="0"/>
              </a:spcBef>
              <a:spcAft>
                <a:spcPct val="0"/>
              </a:spcAft>
              <a:defRPr/>
            </a:pPr>
            <a:fld id="{EEED4791-0736-394E-BFF9-705FC5E23218}" type="slidenum">
              <a:rPr lang="zh-CN" altLang="en-US"/>
              <a:pPr defTabSz="914400" fontAlgn="base">
                <a:spcBef>
                  <a:spcPct val="0"/>
                </a:spcBef>
                <a:spcAft>
                  <a:spcPct val="0"/>
                </a:spcAft>
                <a:defRPr/>
              </a:pPr>
              <a:t>‹#›</a:t>
            </a:fld>
            <a:endParaRPr lang="en-US" altLang="zh-CN"/>
          </a:p>
        </p:txBody>
      </p:sp>
    </p:spTree>
    <p:extLst>
      <p:ext uri="{BB962C8B-B14F-4D97-AF65-F5344CB8AC3E}">
        <p14:creationId xmlns:p14="http://schemas.microsoft.com/office/powerpoint/2010/main" val="1836644130"/>
      </p:ext>
    </p:extLst>
  </p:cSld>
  <p:clrMap bg1="dk2" tx1="lt1" bg2="dk1"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S PGothic" charset="0"/>
          <a:cs typeface="MS PGothic"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MS PGothic" charset="0"/>
          <a:cs typeface="MS PGothic"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MS PGothic" charset="0"/>
          <a:cs typeface="MS PGothic"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4002737018"/>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defTabSz="914400" fontAlgn="base">
              <a:spcBef>
                <a:spcPct val="0"/>
              </a:spcBef>
              <a:spcAft>
                <a:spcPct val="0"/>
              </a:spcAft>
              <a:defRPr/>
            </a:pPr>
            <a:fld id="{228F0D45-48CF-094E-B097-0F6BA8353AA4}"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585380956"/>
      </p:ext>
    </p:extLst>
  </p:cSld>
  <p:clrMap bg1="lt1" tx1="dk1" bg2="lt2" tx2="dk2" accent1="accent1" accent2="accent2" accent3="accent3" accent4="accent4" accent5="accent5" accent6="accent6" hlink="hlink" folHlink="folHlink"/>
  <p:sldLayoutIdLst>
    <p:sldLayoutId id="2147483941"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5D83133C-747C-6747-A320-323F826E93BD}"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84485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4451" name="Rectangle 3"/>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61030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pitchFamily="-112" charset="0"/>
                <a:ea typeface="+mn-ea"/>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610309" name="Rectangle 5"/>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pitchFamily="-112" charset="0"/>
                <a:ea typeface="+mn-ea"/>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610310" name="Rectangle 6"/>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charset="0"/>
                <a:ea typeface="MS PGothic" charset="0"/>
                <a:cs typeface="MS PGothic" charset="0"/>
              </a:defRPr>
            </a:lvl1pPr>
          </a:lstStyle>
          <a:p>
            <a:pPr defTabSz="914400" eaLnBrk="0" fontAlgn="base" hangingPunct="0">
              <a:spcBef>
                <a:spcPct val="0"/>
              </a:spcBef>
              <a:spcAft>
                <a:spcPct val="0"/>
              </a:spcAft>
              <a:defRPr/>
            </a:pPr>
            <a:fld id="{AFA5EB09-9868-5646-8595-33E8D085BACD}" type="slidenum">
              <a:rPr lang="zh-CN" altLang="en-US">
                <a:solidFill>
                  <a:srgbClr val="FFFFFF"/>
                </a:solidFill>
              </a:rPr>
              <a:pPr defTabSz="914400" eaLnBrk="0" fontAlgn="base" hangingPunct="0">
                <a:spcBef>
                  <a:spcPct val="0"/>
                </a:spcBef>
                <a:spcAft>
                  <a:spcPct val="0"/>
                </a:spcAft>
                <a:defRPr/>
              </a:pPr>
              <a:t>‹#›</a:t>
            </a:fld>
            <a:endParaRPr lang="en-US" altLang="zh-CN">
              <a:solidFill>
                <a:srgbClr val="FFFFFF"/>
              </a:solidFill>
            </a:endParaRPr>
          </a:p>
        </p:txBody>
      </p:sp>
    </p:spTree>
    <p:extLst>
      <p:ext uri="{BB962C8B-B14F-4D97-AF65-F5344CB8AC3E}">
        <p14:creationId xmlns:p14="http://schemas.microsoft.com/office/powerpoint/2010/main" val="3750285084"/>
      </p:ext>
    </p:extLst>
  </p:cSld>
  <p:clrMap bg1="dk2" tx1="lt1" bg2="dk1" tx2="lt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charset="0"/>
          <a:cs typeface="MS PGothic" charset="0"/>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charset="0"/>
          <a:cs typeface="MS PGothic" charset="0"/>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charset="0"/>
          <a:cs typeface="MS PGothic" charset="0"/>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charset="0"/>
          <a:cs typeface="MS PGothic" charset="0"/>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charset="0"/>
          <a:cs typeface="MS PGothic" charset="0"/>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MS PGothic" charset="0"/>
          <a:cs typeface="MS PGothic"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MS PGothic" charset="0"/>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Geneva" charset="-128"/>
          <a:cs typeface="Geneva"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S PGothic" charset="0"/>
          <a:cs typeface="MS PGothic" charset="0"/>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11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defTabSz="914400" eaLnBrk="0" fontAlgn="base" hangingPunct="0">
              <a:spcBef>
                <a:spcPct val="0"/>
              </a:spcBef>
              <a:spcAft>
                <a:spcPct val="0"/>
              </a:spcAft>
              <a:defRPr/>
            </a:pPr>
            <a:fld id="{C1AC76A1-77C5-134F-9D17-863E7935E308}" type="slidenum">
              <a:rPr lang="en-US"/>
              <a:pPr defTabSz="91440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091042727"/>
      </p:ext>
    </p:extLst>
  </p:cSld>
  <p:clrMap bg1="lt1" tx1="dk1" bg2="lt2" tx2="dk2" accent1="accent1" accent2="accent2" accent3="accent3" accent4="accent4" accent5="accent5" accent6="accent6" hlink="hlink" folHlink="folHlink"/>
  <p:sldLayoutIdLst>
    <p:sldLayoutId id="2147483955"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26978"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26979"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26980"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26981"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26982"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26983"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26985"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003300"/>
                </a:solidFill>
                <a:latin typeface="Times New Roman" pitchFamily="-112" charset="0"/>
                <a:ea typeface="+mn-ea"/>
                <a:cs typeface="+mn-cs"/>
              </a:defRPr>
            </a:lvl1pPr>
          </a:lstStyle>
          <a:p>
            <a:pPr defTabSz="914400" eaLnBrk="0" fontAlgn="base" hangingPunct="0">
              <a:spcAft>
                <a:spcPct val="0"/>
              </a:spcAft>
              <a:defRPr/>
            </a:pPr>
            <a:endParaRPr lang="en-US"/>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3300"/>
                </a:solidFill>
                <a:latin typeface="Times New Roman" pitchFamily="-112" charset="0"/>
                <a:ea typeface="+mn-ea"/>
                <a:cs typeface="+mn-cs"/>
              </a:defRPr>
            </a:lvl1pPr>
          </a:lstStyle>
          <a:p>
            <a:pPr defTabSz="914400" eaLnBrk="0" fontAlgn="base" hangingPunct="0">
              <a:spcAft>
                <a:spcPct val="0"/>
              </a:spcAft>
              <a:defRPr/>
            </a:pPr>
            <a:endParaRPr lang="en-US"/>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3300"/>
                </a:solidFill>
                <a:ea typeface="MS PGothic" charset="0"/>
                <a:cs typeface="MS PGothic" charset="0"/>
              </a:defRPr>
            </a:lvl1pPr>
          </a:lstStyle>
          <a:p>
            <a:pPr defTabSz="914400" eaLnBrk="0" fontAlgn="base" hangingPunct="0">
              <a:spcAft>
                <a:spcPct val="0"/>
              </a:spcAft>
              <a:defRPr/>
            </a:pPr>
            <a:fld id="{20040EA3-D65A-4A4E-B9CF-3D6970B61326}" type="slidenum">
              <a:rPr lang="zh-CN" altLang="en-US">
                <a:latin typeface="Times New Roman" charset="0"/>
              </a:rPr>
              <a:pPr defTabSz="914400" eaLnBrk="0" fontAlgn="base" hangingPunct="0">
                <a:spcAft>
                  <a:spcPct val="0"/>
                </a:spcAft>
                <a:defRPr/>
              </a:pPr>
              <a:t>‹#›</a:t>
            </a:fld>
            <a:endParaRPr lang="en-US" altLang="zh-CN">
              <a:latin typeface="Times New Roman" charset="0"/>
            </a:endParaRPr>
          </a:p>
        </p:txBody>
      </p:sp>
    </p:spTree>
    <p:extLst>
      <p:ext uri="{BB962C8B-B14F-4D97-AF65-F5344CB8AC3E}">
        <p14:creationId xmlns:p14="http://schemas.microsoft.com/office/powerpoint/2010/main" val="494930376"/>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185818743"/>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6610"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6611"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defTabSz="914400" fontAlgn="base">
              <a:spcBef>
                <a:spcPct val="0"/>
              </a:spcBef>
              <a:spcAft>
                <a:spcPct val="0"/>
              </a:spcAft>
              <a:defRPr/>
            </a:pPr>
            <a:endParaRPr lang="en-US">
              <a:ea typeface="ＭＳ Ｐゴシック" charset="0"/>
            </a:endParaRPr>
          </a:p>
        </p:txBody>
      </p:sp>
      <p:sp>
        <p:nvSpPr>
          <p:cNvPr id="5"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defTabSz="914400" fontAlgn="base">
              <a:spcBef>
                <a:spcPct val="0"/>
              </a:spcBef>
              <a:spcAft>
                <a:spcPct val="0"/>
              </a:spcAft>
              <a:defRPr/>
            </a:pPr>
            <a:endParaRPr lang="en-US">
              <a:ea typeface="ＭＳ Ｐゴシック" charset="0"/>
            </a:endParaRPr>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defTabSz="914400" fontAlgn="base">
              <a:spcBef>
                <a:spcPct val="0"/>
              </a:spcBef>
              <a:spcAft>
                <a:spcPct val="0"/>
              </a:spcAft>
              <a:defRPr/>
            </a:pPr>
            <a:fld id="{BABB8F32-F51C-2E49-BBC2-C9CD5F26CD71}"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747049100"/>
      </p:ext>
    </p:extLst>
  </p:cSld>
  <p:clrMap bg1="dk2" tx1="lt1" bg2="dk1" tx2="lt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xStyles>
    <p:titleStyle>
      <a:lvl1pPr algn="ctr" rtl="0" eaLnBrk="0" fontAlgn="base" hangingPunct="0">
        <a:spcBef>
          <a:spcPct val="0"/>
        </a:spcBef>
        <a:spcAft>
          <a:spcPct val="0"/>
        </a:spcAft>
        <a:defRPr sz="4800">
          <a:solidFill>
            <a:schemeClr val="tx1"/>
          </a:solidFill>
          <a:latin typeface="Arial"/>
          <a:ea typeface="+mj-ea"/>
          <a:cs typeface="Arial"/>
        </a:defRPr>
      </a:lvl1pPr>
      <a:lvl2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Blip>
          <a:blip r:embed="rId14"/>
        </a:buBlip>
        <a:defRPr sz="2200">
          <a:solidFill>
            <a:schemeClr val="tx1"/>
          </a:solidFill>
          <a:latin typeface="Arial"/>
          <a:ea typeface="+mn-ea"/>
          <a:cs typeface="Arial"/>
        </a:defRPr>
      </a:lvl1pPr>
      <a:lvl2pPr marL="685800" indent="-336550" algn="l" rtl="0" eaLnBrk="0" fontAlgn="base" hangingPunct="0">
        <a:spcBef>
          <a:spcPts val="600"/>
        </a:spcBef>
        <a:spcAft>
          <a:spcPct val="0"/>
        </a:spcAft>
        <a:buBlip>
          <a:blip r:embed="rId14"/>
        </a:buBlip>
        <a:defRPr sz="2000">
          <a:solidFill>
            <a:schemeClr val="tx1"/>
          </a:solidFill>
          <a:latin typeface="Arial"/>
          <a:ea typeface="+mn-ea"/>
          <a:cs typeface="Arial"/>
        </a:defRPr>
      </a:lvl2pPr>
      <a:lvl3pPr marL="1035050" indent="-349250" algn="l" rtl="0" eaLnBrk="0" fontAlgn="base" hangingPunct="0">
        <a:spcBef>
          <a:spcPts val="600"/>
        </a:spcBef>
        <a:spcAft>
          <a:spcPct val="0"/>
        </a:spcAft>
        <a:buBlip>
          <a:blip r:embed="rId14"/>
        </a:buBlip>
        <a:defRPr>
          <a:solidFill>
            <a:schemeClr val="tx1"/>
          </a:solidFill>
          <a:latin typeface="Arial"/>
          <a:ea typeface="+mn-ea"/>
          <a:cs typeface="Arial"/>
        </a:defRPr>
      </a:lvl3pPr>
      <a:lvl4pPr marL="1371600" indent="-336550" algn="l" rtl="0" eaLnBrk="0" fontAlgn="base" hangingPunct="0">
        <a:spcBef>
          <a:spcPts val="600"/>
        </a:spcBef>
        <a:spcAft>
          <a:spcPct val="0"/>
        </a:spcAft>
        <a:buBlip>
          <a:blip r:embed="rId14"/>
        </a:buBlip>
        <a:defRPr>
          <a:solidFill>
            <a:schemeClr val="tx1"/>
          </a:solidFill>
          <a:latin typeface="Arial"/>
          <a:ea typeface="+mn-ea"/>
          <a:cs typeface="Arial"/>
        </a:defRPr>
      </a:lvl4pPr>
      <a:lvl5pPr marL="1720850" indent="-349250" algn="l" rtl="0" eaLnBrk="0" fontAlgn="base" hangingPunct="0">
        <a:spcBef>
          <a:spcPts val="600"/>
        </a:spcBef>
        <a:spcAft>
          <a:spcPct val="0"/>
        </a:spcAft>
        <a:buBlip>
          <a:blip r:embed="rId14"/>
        </a:buBlip>
        <a:defRPr>
          <a:solidFill>
            <a:schemeClr val="tx1"/>
          </a:solidFill>
          <a:latin typeface="Arial"/>
          <a:ea typeface="+mn-ea"/>
          <a:cs typeface="Arial"/>
        </a:defRPr>
      </a:lvl5pPr>
      <a:lvl6pPr marL="2178050" indent="-349250" algn="l" rtl="0" fontAlgn="base">
        <a:spcBef>
          <a:spcPts val="600"/>
        </a:spcBef>
        <a:spcAft>
          <a:spcPct val="0"/>
        </a:spcAft>
        <a:buBlip>
          <a:blip r:embed="rId14"/>
        </a:buBlip>
        <a:defRPr>
          <a:solidFill>
            <a:schemeClr val="tx1"/>
          </a:solidFill>
          <a:latin typeface="+mn-lt"/>
          <a:ea typeface="+mn-ea"/>
        </a:defRPr>
      </a:lvl6pPr>
      <a:lvl7pPr marL="2635250" indent="-349250" algn="l" rtl="0" fontAlgn="base">
        <a:spcBef>
          <a:spcPts val="600"/>
        </a:spcBef>
        <a:spcAft>
          <a:spcPct val="0"/>
        </a:spcAft>
        <a:buBlip>
          <a:blip r:embed="rId14"/>
        </a:buBlip>
        <a:defRPr>
          <a:solidFill>
            <a:schemeClr val="tx1"/>
          </a:solidFill>
          <a:latin typeface="+mn-lt"/>
          <a:ea typeface="+mn-ea"/>
        </a:defRPr>
      </a:lvl7pPr>
      <a:lvl8pPr marL="3092450" indent="-349250" algn="l" rtl="0" fontAlgn="base">
        <a:spcBef>
          <a:spcPts val="600"/>
        </a:spcBef>
        <a:spcAft>
          <a:spcPct val="0"/>
        </a:spcAft>
        <a:buBlip>
          <a:blip r:embed="rId14"/>
        </a:buBlip>
        <a:defRPr>
          <a:solidFill>
            <a:schemeClr val="tx1"/>
          </a:solidFill>
          <a:latin typeface="+mn-lt"/>
          <a:ea typeface="+mn-ea"/>
        </a:defRPr>
      </a:lvl8pPr>
      <a:lvl9pPr marL="3549650" indent="-349250" algn="l" rtl="0" fontAlgn="base">
        <a:spcBef>
          <a:spcPts val="600"/>
        </a:spcBef>
        <a:spcAft>
          <a:spcPct val="0"/>
        </a:spcAft>
        <a:buBlip>
          <a:blip r:embed="rId14"/>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08898" name="Picture 6" descr="ticket7R.pn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rot="1082531">
            <a:off x="5549900" y="1755775"/>
            <a:ext cx="1096963" cy="55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8899" name="Picture 7" descr="ticket8R.pn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rot="-887743">
            <a:off x="5383213" y="2155825"/>
            <a:ext cx="1096962" cy="55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8900" name="Picture 8" descr="42-16393499.png"/>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516188" y="304800"/>
            <a:ext cx="3427412"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8901"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8902"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defTabSz="914400" fontAlgn="base">
              <a:spcBef>
                <a:spcPct val="0"/>
              </a:spcBef>
              <a:spcAft>
                <a:spcPct val="0"/>
              </a:spcAft>
              <a:defRPr/>
            </a:pPr>
            <a:endParaRPr lang="en-US">
              <a:ea typeface="ＭＳ Ｐゴシック" charset="0"/>
            </a:endParaRPr>
          </a:p>
        </p:txBody>
      </p:sp>
      <p:sp>
        <p:nvSpPr>
          <p:cNvPr id="11"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defTabSz="914400" fontAlgn="base">
              <a:spcBef>
                <a:spcPct val="0"/>
              </a:spcBef>
              <a:spcAft>
                <a:spcPct val="0"/>
              </a:spcAft>
              <a:defRPr/>
            </a:pPr>
            <a:endParaRPr lang="en-US">
              <a:ea typeface="ＭＳ Ｐゴシック" charset="0"/>
            </a:endParaRPr>
          </a:p>
        </p:txBody>
      </p:sp>
      <p:sp>
        <p:nvSpPr>
          <p:cNvPr id="12"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defTabSz="914400" fontAlgn="base">
              <a:spcBef>
                <a:spcPct val="0"/>
              </a:spcBef>
              <a:spcAft>
                <a:spcPct val="0"/>
              </a:spcAft>
              <a:defRPr/>
            </a:pPr>
            <a:fld id="{E90BAA4E-2E2D-8846-B855-7E11021C8FCE}"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77924161"/>
      </p:ext>
    </p:extLst>
  </p:cSld>
  <p:clrMap bg1="dk2" tx1="lt1" bg2="dk1" tx2="lt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txStyles>
    <p:titleStyle>
      <a:lvl1pPr algn="ctr" rtl="0" eaLnBrk="0" fontAlgn="base" hangingPunct="0">
        <a:spcBef>
          <a:spcPct val="0"/>
        </a:spcBef>
        <a:spcAft>
          <a:spcPct val="0"/>
        </a:spcAft>
        <a:defRPr sz="4800">
          <a:solidFill>
            <a:schemeClr val="tx1"/>
          </a:solidFill>
          <a:latin typeface="+mj-lt"/>
          <a:ea typeface="+mj-ea"/>
          <a:cs typeface="+mj-cs"/>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Blip>
          <a:blip r:embed="rId17"/>
        </a:buBlip>
        <a:defRPr sz="2200">
          <a:solidFill>
            <a:schemeClr val="tx1"/>
          </a:solidFill>
          <a:latin typeface="+mn-lt"/>
          <a:ea typeface="+mn-ea"/>
          <a:cs typeface="+mn-cs"/>
        </a:defRPr>
      </a:lvl1pPr>
      <a:lvl2pPr marL="685800" indent="-336550" algn="l" rtl="0" eaLnBrk="0" fontAlgn="base" hangingPunct="0">
        <a:spcBef>
          <a:spcPts val="600"/>
        </a:spcBef>
        <a:spcAft>
          <a:spcPct val="0"/>
        </a:spcAft>
        <a:buBlip>
          <a:blip r:embed="rId17"/>
        </a:buBlip>
        <a:defRPr sz="2000">
          <a:solidFill>
            <a:schemeClr val="tx1"/>
          </a:solidFill>
          <a:latin typeface="+mn-lt"/>
          <a:ea typeface="+mn-ea"/>
        </a:defRPr>
      </a:lvl2pPr>
      <a:lvl3pPr marL="1035050" indent="-349250" algn="l" rtl="0" eaLnBrk="0" fontAlgn="base" hangingPunct="0">
        <a:spcBef>
          <a:spcPts val="600"/>
        </a:spcBef>
        <a:spcAft>
          <a:spcPct val="0"/>
        </a:spcAft>
        <a:buBlip>
          <a:blip r:embed="rId17"/>
        </a:buBlip>
        <a:defRPr>
          <a:solidFill>
            <a:schemeClr val="tx1"/>
          </a:solidFill>
          <a:latin typeface="+mn-lt"/>
          <a:ea typeface="+mn-ea"/>
        </a:defRPr>
      </a:lvl3pPr>
      <a:lvl4pPr marL="1371600" indent="-336550" algn="l" rtl="0" eaLnBrk="0" fontAlgn="base" hangingPunct="0">
        <a:spcBef>
          <a:spcPts val="600"/>
        </a:spcBef>
        <a:spcAft>
          <a:spcPct val="0"/>
        </a:spcAft>
        <a:buBlip>
          <a:blip r:embed="rId17"/>
        </a:buBlip>
        <a:defRPr>
          <a:solidFill>
            <a:schemeClr val="tx1"/>
          </a:solidFill>
          <a:latin typeface="+mn-lt"/>
          <a:ea typeface="+mn-ea"/>
        </a:defRPr>
      </a:lvl4pPr>
      <a:lvl5pPr marL="1720850" indent="-349250" algn="l" rtl="0" eaLnBrk="0" fontAlgn="base" hangingPunct="0">
        <a:spcBef>
          <a:spcPts val="600"/>
        </a:spcBef>
        <a:spcAft>
          <a:spcPct val="0"/>
        </a:spcAft>
        <a:buBlip>
          <a:blip r:embed="rId17"/>
        </a:buBlip>
        <a:defRPr>
          <a:solidFill>
            <a:schemeClr val="tx1"/>
          </a:solidFill>
          <a:latin typeface="+mn-lt"/>
          <a:ea typeface="+mn-ea"/>
        </a:defRPr>
      </a:lvl5pPr>
      <a:lvl6pPr marL="2178050" indent="-349250" algn="l" rtl="0" fontAlgn="base">
        <a:spcBef>
          <a:spcPts val="600"/>
        </a:spcBef>
        <a:spcAft>
          <a:spcPct val="0"/>
        </a:spcAft>
        <a:buBlip>
          <a:blip r:embed="rId17"/>
        </a:buBlip>
        <a:defRPr>
          <a:solidFill>
            <a:schemeClr val="tx1"/>
          </a:solidFill>
          <a:latin typeface="+mn-lt"/>
          <a:ea typeface="+mn-ea"/>
        </a:defRPr>
      </a:lvl6pPr>
      <a:lvl7pPr marL="2635250" indent="-349250" algn="l" rtl="0" fontAlgn="base">
        <a:spcBef>
          <a:spcPts val="600"/>
        </a:spcBef>
        <a:spcAft>
          <a:spcPct val="0"/>
        </a:spcAft>
        <a:buBlip>
          <a:blip r:embed="rId17"/>
        </a:buBlip>
        <a:defRPr>
          <a:solidFill>
            <a:schemeClr val="tx1"/>
          </a:solidFill>
          <a:latin typeface="+mn-lt"/>
          <a:ea typeface="+mn-ea"/>
        </a:defRPr>
      </a:lvl7pPr>
      <a:lvl8pPr marL="3092450" indent="-349250" algn="l" rtl="0" fontAlgn="base">
        <a:spcBef>
          <a:spcPts val="600"/>
        </a:spcBef>
        <a:spcAft>
          <a:spcPct val="0"/>
        </a:spcAft>
        <a:buBlip>
          <a:blip r:embed="rId17"/>
        </a:buBlip>
        <a:defRPr>
          <a:solidFill>
            <a:schemeClr val="tx1"/>
          </a:solidFill>
          <a:latin typeface="+mn-lt"/>
          <a:ea typeface="+mn-ea"/>
        </a:defRPr>
      </a:lvl8pPr>
      <a:lvl9pPr marL="3549650" indent="-349250" algn="l" rtl="0" fontAlgn="base">
        <a:spcBef>
          <a:spcPts val="600"/>
        </a:spcBef>
        <a:spcAft>
          <a:spcPct val="0"/>
        </a:spcAft>
        <a:buBlip>
          <a:blip r:embed="rId17"/>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206408601"/>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4108616837"/>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30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4DD2FC20-CF91-5E40-8705-48BB45F11C6E}"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1017925630"/>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 id="2147484054"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12700"/>
            <a:ext cx="9156700" cy="6870700"/>
            <a:chOff x="0" y="-8"/>
            <a:chExt cx="5768" cy="4328"/>
          </a:xfrm>
        </p:grpSpPr>
        <p:sp>
          <p:nvSpPr>
            <p:cNvPr id="50184"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5"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6"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7"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8"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9"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0"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1"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2"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3"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4"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5"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6"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7"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8"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9"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0"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1"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2"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50203"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0179"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50180"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18E9B4FB-FDDD-E54F-B829-2DD078660423}" type="slidenum">
              <a:rPr lang="zh-CN" altLang="en-US">
                <a:solidFill>
                  <a:srgbClr val="EAEAEA"/>
                </a:solidFill>
                <a:latin typeface="Times New Roman" charset="0"/>
              </a:rPr>
              <a:pPr defTabSz="914400" fontAlgn="base">
                <a:spcBef>
                  <a:spcPct val="0"/>
                </a:spcBef>
                <a:spcAft>
                  <a:spcPct val="0"/>
                </a:spcAft>
                <a:defRPr/>
              </a:pPr>
              <a:t>‹#›</a:t>
            </a:fld>
            <a:endParaRPr lang="en-US" altLang="zh-CN">
              <a:solidFill>
                <a:srgbClr val="EAEAEA"/>
              </a:solidFill>
              <a:latin typeface="Times New Roman" charset="0"/>
            </a:endParaRPr>
          </a:p>
        </p:txBody>
      </p:sp>
    </p:spTree>
    <p:extLst>
      <p:ext uri="{BB962C8B-B14F-4D97-AF65-F5344CB8AC3E}">
        <p14:creationId xmlns:p14="http://schemas.microsoft.com/office/powerpoint/2010/main" val="632050561"/>
      </p:ext>
    </p:extLst>
  </p:cSld>
  <p:clrMap bg1="dk2" tx1="lt1" bg2="dk1" tx2="lt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63499"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63501"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3502"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63504"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63506"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63508"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635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635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635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63521"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635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grpSp>
          <p:nvGrpSpPr>
            <p:cNvPr id="63532"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34" charset="0"/>
                  <a:ea typeface="ＭＳ Ｐゴシック" pitchFamily="34" charset="-128"/>
                  <a:cs typeface="ＭＳ Ｐゴシック" charset="0"/>
                </a:endParaRPr>
              </a:p>
            </p:txBody>
          </p:sp>
        </p:grpSp>
      </p:grpSp>
      <p:sp>
        <p:nvSpPr>
          <p:cNvPr id="63491" name="Rectangle 42"/>
          <p:cNvSpPr>
            <a:spLocks noGrp="1" noChangeArrowheads="1"/>
          </p:cNvSpPr>
          <p:nvPr>
            <p:ph type="title"/>
          </p:nvPr>
        </p:nvSpPr>
        <p:spPr bwMode="auto">
          <a:xfrm>
            <a:off x="457200" y="277813"/>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492" name="Rectangle 4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a typeface="ＭＳ Ｐゴシック"/>
            </a:endParaRPr>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a typeface="ＭＳ Ｐゴシック"/>
            </a:endParaRPr>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fontAlgn="base">
              <a:spcBef>
                <a:spcPct val="0"/>
              </a:spcBef>
              <a:spcAft>
                <a:spcPct val="0"/>
              </a:spcAft>
              <a:defRPr/>
            </a:pPr>
            <a:fld id="{2EE5FA86-5CF7-724E-BC91-9B71AB50A9DB}"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40040287"/>
      </p:ext>
    </p:extLst>
  </p:cSld>
  <p:clrMap bg1="dk2" tx1="lt1" bg2="dk1"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latin typeface="+mn-lt"/>
          <a:ea typeface="+mn-ea"/>
        </a:defRPr>
      </a:lvl5pPr>
      <a:lvl6pPr marL="25146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latin typeface="+mn-lt"/>
          <a:ea typeface="+mn-ea"/>
        </a:defRPr>
      </a:lvl6pPr>
      <a:lvl7pPr marL="29718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latin typeface="+mn-lt"/>
          <a:ea typeface="+mn-ea"/>
        </a:defRPr>
      </a:lvl7pPr>
      <a:lvl8pPr marL="34290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latin typeface="+mn-lt"/>
          <a:ea typeface="+mn-ea"/>
        </a:defRPr>
      </a:lvl8pPr>
      <a:lvl9pPr marL="38862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1387096127"/>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553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05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C60FCCD-D45C-9548-9AB0-442B4FC364A5}"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82864775"/>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 id="2147484118" r:id="rId12"/>
    <p:sldLayoutId id="214748411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63490"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63491"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3492"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3493"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3494"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63495"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216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3497"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217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9217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9217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734C8C0C-4760-224E-AD4B-1DF491A1BBB0}"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3541566935"/>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kumimoji="1"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426" name="Group 2"/>
          <p:cNvGrpSpPr>
            <a:grpSpLocks/>
          </p:cNvGrpSpPr>
          <p:nvPr/>
        </p:nvGrpSpPr>
        <p:grpSpPr bwMode="auto">
          <a:xfrm>
            <a:off x="0" y="0"/>
            <a:ext cx="9132888" cy="6845300"/>
            <a:chOff x="0" y="0"/>
            <a:chExt cx="5753" cy="4312"/>
          </a:xfrm>
        </p:grpSpPr>
        <p:sp>
          <p:nvSpPr>
            <p:cNvPr id="10342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nvGrpSpPr>
            <p:cNvPr id="103430" name="Group 4"/>
            <p:cNvGrpSpPr>
              <a:grpSpLocks/>
            </p:cNvGrpSpPr>
            <p:nvPr/>
          </p:nvGrpSpPr>
          <p:grpSpPr bwMode="auto">
            <a:xfrm>
              <a:off x="246" y="204"/>
              <a:ext cx="5271" cy="3889"/>
              <a:chOff x="246" y="204"/>
              <a:chExt cx="5271" cy="3889"/>
            </a:xfrm>
          </p:grpSpPr>
          <p:sp>
            <p:nvSpPr>
              <p:cNvPr id="3502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343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3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3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3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4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4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4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4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4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4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4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4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4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4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5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5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5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5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5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5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5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5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nvGrpSpPr>
            <p:cNvPr id="103431" name="Group 28"/>
            <p:cNvGrpSpPr>
              <a:grpSpLocks/>
            </p:cNvGrpSpPr>
            <p:nvPr/>
          </p:nvGrpSpPr>
          <p:grpSpPr bwMode="auto">
            <a:xfrm>
              <a:off x="0" y="0"/>
              <a:ext cx="1246" cy="1232"/>
              <a:chOff x="0" y="0"/>
              <a:chExt cx="1246" cy="1232"/>
            </a:xfrm>
          </p:grpSpPr>
          <p:sp>
            <p:nvSpPr>
              <p:cNvPr id="10343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0343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0343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sp>
        <p:nvSpPr>
          <p:cNvPr id="115715"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latin typeface="Arial" charset="0"/>
              </a:rPr>
              <a:t>©2003 TBBMI</a:t>
            </a:r>
          </a:p>
        </p:txBody>
      </p:sp>
      <p:sp>
        <p:nvSpPr>
          <p:cNvPr id="35024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7.5.03c.</a:t>
            </a:r>
          </a:p>
        </p:txBody>
      </p:sp>
    </p:spTree>
    <p:extLst>
      <p:ext uri="{BB962C8B-B14F-4D97-AF65-F5344CB8AC3E}">
        <p14:creationId xmlns:p14="http://schemas.microsoft.com/office/powerpoint/2010/main" val="996148817"/>
      </p:ext>
    </p:extLst>
  </p:cSld>
  <p:clrMap bg1="dk2" tx1="lt1" bg2="dk1" tx2="lt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S PGothic" charset="0"/>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3800475" y="1789113"/>
            <a:ext cx="5340350" cy="5056187"/>
            <a:chOff x="2394" y="1127"/>
            <a:chExt cx="3364" cy="3185"/>
          </a:xfrm>
        </p:grpSpPr>
        <p:sp>
          <p:nvSpPr>
            <p:cNvPr id="693251"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52"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53"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54"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55"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56"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57"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58"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59"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60"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61"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62"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63"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64"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65"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66"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67"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68"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69"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70"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71"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72"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73"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74"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75"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76"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77"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78"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79"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80"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81"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82"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83"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93284"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693285"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3286"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3287"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693288"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693289"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ahoma" charset="0"/>
                <a:ea typeface="MS PGothic" charset="0"/>
                <a:cs typeface="MS PGothic" charset="0"/>
              </a:defRPr>
            </a:lvl1pPr>
          </a:lstStyle>
          <a:p>
            <a:pPr defTabSz="914400" fontAlgn="base">
              <a:spcBef>
                <a:spcPct val="0"/>
              </a:spcBef>
              <a:spcAft>
                <a:spcPct val="0"/>
              </a:spcAft>
              <a:defRPr/>
            </a:pPr>
            <a:fld id="{8C2E6CC3-0FD1-D342-BCD1-4F38F3A43FA5}" type="slidenum">
              <a:rPr lang="zh-CN" altLang="en-US">
                <a:solidFill>
                  <a:srgbClr val="FFFFFF"/>
                </a:solidFill>
              </a:rPr>
              <a:pPr defTabSz="914400" fontAlgn="base">
                <a:spcBef>
                  <a:spcPct val="0"/>
                </a:spcBef>
                <a:spcAft>
                  <a:spcPct val="0"/>
                </a:spcAft>
                <a:defRPr/>
              </a:pPr>
              <a:t>‹#›</a:t>
            </a:fld>
            <a:endParaRPr lang="en-US" altLang="zh-CN">
              <a:solidFill>
                <a:srgbClr val="FFFFFF"/>
              </a:solidFill>
            </a:endParaRPr>
          </a:p>
        </p:txBody>
      </p:sp>
    </p:spTree>
    <p:extLst>
      <p:ext uri="{BB962C8B-B14F-4D97-AF65-F5344CB8AC3E}">
        <p14:creationId xmlns:p14="http://schemas.microsoft.com/office/powerpoint/2010/main" val="4023744529"/>
      </p:ext>
    </p:extLst>
  </p:cSld>
  <p:clrMap bg1="dk2" tx1="lt1" bg2="dk1" tx2="lt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MS PGothic" charset="0"/>
          <a:cs typeface="MS PGothic"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S PGothic"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2089553"/>
      </p:ext>
    </p:extLst>
  </p:cSld>
  <p:clrMap bg1="dk2" tx1="lt1" bg2="dk1" tx2="lt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 id="2147484168" r:id="rId12"/>
    <p:sldLayoutId id="2147484169" r:id="rId13"/>
    <p:sldLayoutId id="2147484170" r:id="rId14"/>
    <p:sldLayoutId id="2147484171"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pattFill prst="dkHorz">
          <a:fgClr>
            <a:schemeClr val="bg2"/>
          </a:fgClr>
          <a:bgClr>
            <a:schemeClr val="bg1"/>
          </a:bgClr>
        </a:patt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0" y="2438400"/>
            <a:ext cx="9144000" cy="4046538"/>
            <a:chOff x="0" y="1536"/>
            <a:chExt cx="5760" cy="2549"/>
          </a:xfrm>
        </p:grpSpPr>
        <p:sp>
          <p:nvSpPr>
            <p:cNvPr id="332803"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89097"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9098"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2806" name="Freeform 6"/>
            <p:cNvSpPr>
              <a:spLocks/>
            </p:cNvSpPr>
            <p:nvPr userDrawn="1"/>
          </p:nvSpPr>
          <p:spPr bwMode="hidden">
            <a:xfrm>
              <a:off x="3792" y="1536"/>
              <a:ext cx="1968" cy="762"/>
            </a:xfrm>
            <a:custGeom>
              <a:avLst/>
              <a:gdLst/>
              <a:ahLst/>
              <a:cxnLst>
                <a:cxn ang="0">
                  <a:pos x="965" y="165"/>
                </a:cxn>
                <a:cxn ang="0">
                  <a:pos x="696" y="200"/>
                </a:cxn>
                <a:cxn ang="0">
                  <a:pos x="693" y="237"/>
                </a:cxn>
                <a:cxn ang="0">
                  <a:pos x="924" y="258"/>
                </a:cxn>
                <a:cxn ang="0">
                  <a:pos x="993" y="267"/>
                </a:cxn>
                <a:cxn ang="0">
                  <a:pos x="681" y="291"/>
                </a:cxn>
                <a:cxn ang="0">
                  <a:pos x="633" y="309"/>
                </a:cxn>
                <a:cxn ang="0">
                  <a:pos x="645" y="336"/>
                </a:cxn>
                <a:cxn ang="0">
                  <a:pos x="672" y="351"/>
                </a:cxn>
                <a:cxn ang="0">
                  <a:pos x="984" y="333"/>
                </a:cxn>
                <a:cxn ang="0">
                  <a:pos x="1080" y="357"/>
                </a:cxn>
                <a:cxn ang="0">
                  <a:pos x="624" y="492"/>
                </a:cxn>
                <a:cxn ang="0">
                  <a:pos x="616" y="536"/>
                </a:cxn>
                <a:cxn ang="0">
                  <a:pos x="8" y="724"/>
                </a:cxn>
                <a:cxn ang="0">
                  <a:pos x="0" y="756"/>
                </a:cxn>
                <a:cxn ang="0">
                  <a:pos x="27" y="762"/>
                </a:cxn>
                <a:cxn ang="0">
                  <a:pos x="664" y="564"/>
                </a:cxn>
                <a:cxn ang="0">
                  <a:pos x="856" y="600"/>
                </a:cxn>
                <a:cxn ang="0">
                  <a:pos x="1158" y="507"/>
                </a:cxn>
                <a:cxn ang="0">
                  <a:pos x="1434" y="465"/>
                </a:cxn>
                <a:cxn ang="0">
                  <a:pos x="1572" y="368"/>
                </a:cxn>
                <a:cxn ang="0">
                  <a:pos x="1712" y="340"/>
                </a:cxn>
                <a:cxn ang="0">
                  <a:pos x="1856" y="328"/>
                </a:cxn>
                <a:cxn ang="0">
                  <a:pos x="1968" y="330"/>
                </a:cxn>
                <a:cxn ang="0">
                  <a:pos x="1968" y="0"/>
                </a:cxn>
                <a:cxn ang="0">
                  <a:pos x="1934" y="3"/>
                </a:cxn>
                <a:cxn ang="0">
                  <a:pos x="1832" y="5"/>
                </a:cxn>
                <a:cxn ang="0">
                  <a:pos x="1682" y="35"/>
                </a:cxn>
                <a:cxn ang="0">
                  <a:pos x="1643" y="72"/>
                </a:cxn>
                <a:cxn ang="0">
                  <a:pos x="1392" y="11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89100" name="Freeform 7"/>
            <p:cNvSpPr>
              <a:spLocks/>
            </p:cNvSpPr>
            <p:nvPr userDrawn="1"/>
          </p:nvSpPr>
          <p:spPr bwMode="hidden">
            <a:xfrm>
              <a:off x="3599" y="2477"/>
              <a:ext cx="186" cy="120"/>
            </a:xfrm>
            <a:custGeom>
              <a:avLst/>
              <a:gdLst>
                <a:gd name="T0" fmla="*/ 214 w 185"/>
                <a:gd name="T1" fmla="*/ 0 h 120"/>
                <a:gd name="T2" fmla="*/ 214 w 185"/>
                <a:gd name="T3" fmla="*/ 6 h 120"/>
                <a:gd name="T4" fmla="*/ 214 w 185"/>
                <a:gd name="T5" fmla="*/ 18 h 120"/>
                <a:gd name="T6" fmla="*/ 214 w 185"/>
                <a:gd name="T7" fmla="*/ 36 h 120"/>
                <a:gd name="T8" fmla="*/ 208 w 185"/>
                <a:gd name="T9" fmla="*/ 54 h 120"/>
                <a:gd name="T10" fmla="*/ 190 w 185"/>
                <a:gd name="T11" fmla="*/ 72 h 120"/>
                <a:gd name="T12" fmla="*/ 166 w 185"/>
                <a:gd name="T13" fmla="*/ 96 h 120"/>
                <a:gd name="T14" fmla="*/ 130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214 w 185"/>
                <a:gd name="T29" fmla="*/ 0 h 120"/>
                <a:gd name="T30" fmla="*/ 214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9101"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9102"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66 w 526"/>
                <a:gd name="T17" fmla="*/ 179 h 275"/>
                <a:gd name="T18" fmla="*/ 238 w 526"/>
                <a:gd name="T19" fmla="*/ 143 h 275"/>
                <a:gd name="T20" fmla="*/ 280 w 526"/>
                <a:gd name="T21" fmla="*/ 120 h 275"/>
                <a:gd name="T22" fmla="*/ 328 w 526"/>
                <a:gd name="T23" fmla="*/ 96 h 275"/>
                <a:gd name="T24" fmla="*/ 451 w 526"/>
                <a:gd name="T25" fmla="*/ 48 h 275"/>
                <a:gd name="T26" fmla="*/ 500 w 526"/>
                <a:gd name="T27" fmla="*/ 30 h 275"/>
                <a:gd name="T28" fmla="*/ 536 w 526"/>
                <a:gd name="T29" fmla="*/ 12 h 275"/>
                <a:gd name="T30" fmla="*/ 560 w 526"/>
                <a:gd name="T31" fmla="*/ 6 h 275"/>
                <a:gd name="T32" fmla="*/ 578 w 526"/>
                <a:gd name="T33" fmla="*/ 0 h 275"/>
                <a:gd name="T34" fmla="*/ 584 w 526"/>
                <a:gd name="T35" fmla="*/ 0 h 275"/>
                <a:gd name="T36" fmla="*/ 578 w 526"/>
                <a:gd name="T37" fmla="*/ 6 h 275"/>
                <a:gd name="T38" fmla="*/ 566 w 526"/>
                <a:gd name="T39" fmla="*/ 12 h 275"/>
                <a:gd name="T40" fmla="*/ 542 w 526"/>
                <a:gd name="T41" fmla="*/ 24 h 275"/>
                <a:gd name="T42" fmla="*/ 518 w 526"/>
                <a:gd name="T43" fmla="*/ 42 h 275"/>
                <a:gd name="T44" fmla="*/ 494 w 526"/>
                <a:gd name="T45" fmla="*/ 54 h 275"/>
                <a:gd name="T46" fmla="*/ 451 w 526"/>
                <a:gd name="T47" fmla="*/ 78 h 275"/>
                <a:gd name="T48" fmla="*/ 369 w 526"/>
                <a:gd name="T49" fmla="*/ 108 h 275"/>
                <a:gd name="T50" fmla="*/ 304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9103"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49 w 718"/>
                <a:gd name="T17" fmla="*/ 228 h 306"/>
                <a:gd name="T18" fmla="*/ 155 w 718"/>
                <a:gd name="T19" fmla="*/ 228 h 306"/>
                <a:gd name="T20" fmla="*/ 173 w 718"/>
                <a:gd name="T21" fmla="*/ 222 h 306"/>
                <a:gd name="T22" fmla="*/ 197 w 718"/>
                <a:gd name="T23" fmla="*/ 216 h 306"/>
                <a:gd name="T24" fmla="*/ 227 w 718"/>
                <a:gd name="T25" fmla="*/ 204 h 306"/>
                <a:gd name="T26" fmla="*/ 304 w 718"/>
                <a:gd name="T27" fmla="*/ 180 h 306"/>
                <a:gd name="T28" fmla="*/ 429 w 718"/>
                <a:gd name="T29" fmla="*/ 156 h 306"/>
                <a:gd name="T30" fmla="*/ 519 w 718"/>
                <a:gd name="T31" fmla="*/ 126 h 306"/>
                <a:gd name="T32" fmla="*/ 603 w 718"/>
                <a:gd name="T33" fmla="*/ 102 h 306"/>
                <a:gd name="T34" fmla="*/ 648 w 718"/>
                <a:gd name="T35" fmla="*/ 90 h 306"/>
                <a:gd name="T36" fmla="*/ 691 w 718"/>
                <a:gd name="T37" fmla="*/ 84 h 306"/>
                <a:gd name="T38" fmla="*/ 709 w 718"/>
                <a:gd name="T39" fmla="*/ 78 h 306"/>
                <a:gd name="T40" fmla="*/ 715 w 718"/>
                <a:gd name="T41" fmla="*/ 72 h 306"/>
                <a:gd name="T42" fmla="*/ 721 w 718"/>
                <a:gd name="T43" fmla="*/ 66 h 306"/>
                <a:gd name="T44" fmla="*/ 739 w 718"/>
                <a:gd name="T45" fmla="*/ 60 h 306"/>
                <a:gd name="T46" fmla="*/ 781 w 718"/>
                <a:gd name="T47" fmla="*/ 30 h 306"/>
                <a:gd name="T48" fmla="*/ 799 w 718"/>
                <a:gd name="T49" fmla="*/ 18 h 306"/>
                <a:gd name="T50" fmla="*/ 805 w 718"/>
                <a:gd name="T51" fmla="*/ 6 h 306"/>
                <a:gd name="T52" fmla="*/ 799 w 718"/>
                <a:gd name="T53" fmla="*/ 0 h 306"/>
                <a:gd name="T54" fmla="*/ 775 w 718"/>
                <a:gd name="T55" fmla="*/ 0 h 306"/>
                <a:gd name="T56" fmla="*/ 715 w 718"/>
                <a:gd name="T57" fmla="*/ 0 h 306"/>
                <a:gd name="T58" fmla="*/ 657 w 718"/>
                <a:gd name="T59" fmla="*/ 0 h 306"/>
                <a:gd name="T60" fmla="*/ 603 w 718"/>
                <a:gd name="T61" fmla="*/ 0 h 306"/>
                <a:gd name="T62" fmla="*/ 572 w 718"/>
                <a:gd name="T63" fmla="*/ 18 h 306"/>
                <a:gd name="T64" fmla="*/ 543 w 718"/>
                <a:gd name="T65" fmla="*/ 42 h 306"/>
                <a:gd name="T66" fmla="*/ 525 w 718"/>
                <a:gd name="T67" fmla="*/ 54 h 306"/>
                <a:gd name="T68" fmla="*/ 507 w 718"/>
                <a:gd name="T69" fmla="*/ 60 h 306"/>
                <a:gd name="T70" fmla="*/ 483 w 718"/>
                <a:gd name="T71" fmla="*/ 60 h 306"/>
                <a:gd name="T72" fmla="*/ 447 w 718"/>
                <a:gd name="T73" fmla="*/ 66 h 306"/>
                <a:gd name="T74" fmla="*/ 393 w 718"/>
                <a:gd name="T75" fmla="*/ 84 h 306"/>
                <a:gd name="T76" fmla="*/ 340 w 718"/>
                <a:gd name="T77" fmla="*/ 108 h 306"/>
                <a:gd name="T78" fmla="*/ 316 w 718"/>
                <a:gd name="T79" fmla="*/ 126 h 306"/>
                <a:gd name="T80" fmla="*/ 304 w 718"/>
                <a:gd name="T81" fmla="*/ 132 h 306"/>
                <a:gd name="T82" fmla="*/ 286 w 718"/>
                <a:gd name="T83" fmla="*/ 138 h 306"/>
                <a:gd name="T84" fmla="*/ 250 w 718"/>
                <a:gd name="T85" fmla="*/ 138 h 306"/>
                <a:gd name="T86" fmla="*/ 215 w 718"/>
                <a:gd name="T87" fmla="*/ 138 h 306"/>
                <a:gd name="T88" fmla="*/ 209 w 718"/>
                <a:gd name="T89" fmla="*/ 138 h 306"/>
                <a:gd name="T90" fmla="*/ 203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9104" name="Freeform 11"/>
            <p:cNvSpPr>
              <a:spLocks/>
            </p:cNvSpPr>
            <p:nvPr userDrawn="1"/>
          </p:nvSpPr>
          <p:spPr bwMode="hidden">
            <a:xfrm>
              <a:off x="3358" y="1890"/>
              <a:ext cx="2400" cy="881"/>
            </a:xfrm>
            <a:custGeom>
              <a:avLst/>
              <a:gdLst>
                <a:gd name="T0" fmla="*/ 2461 w 2392"/>
                <a:gd name="T1" fmla="*/ 54 h 881"/>
                <a:gd name="T2" fmla="*/ 2413 w 2392"/>
                <a:gd name="T3" fmla="*/ 54 h 881"/>
                <a:gd name="T4" fmla="*/ 2365 w 2392"/>
                <a:gd name="T5" fmla="*/ 66 h 881"/>
                <a:gd name="T6" fmla="*/ 2224 w 2392"/>
                <a:gd name="T7" fmla="*/ 101 h 881"/>
                <a:gd name="T8" fmla="*/ 2159 w 2392"/>
                <a:gd name="T9" fmla="*/ 119 h 881"/>
                <a:gd name="T10" fmla="*/ 2049 w 2392"/>
                <a:gd name="T11" fmla="*/ 167 h 881"/>
                <a:gd name="T12" fmla="*/ 2021 w 2392"/>
                <a:gd name="T13" fmla="*/ 245 h 881"/>
                <a:gd name="T14" fmla="*/ 2028 w 2392"/>
                <a:gd name="T15" fmla="*/ 305 h 881"/>
                <a:gd name="T16" fmla="*/ 1932 w 2392"/>
                <a:gd name="T17" fmla="*/ 317 h 881"/>
                <a:gd name="T18" fmla="*/ 1761 w 2392"/>
                <a:gd name="T19" fmla="*/ 263 h 881"/>
                <a:gd name="T20" fmla="*/ 1653 w 2392"/>
                <a:gd name="T21" fmla="*/ 257 h 881"/>
                <a:gd name="T22" fmla="*/ 1544 w 2392"/>
                <a:gd name="T23" fmla="*/ 311 h 881"/>
                <a:gd name="T24" fmla="*/ 1476 w 2392"/>
                <a:gd name="T25" fmla="*/ 353 h 881"/>
                <a:gd name="T26" fmla="*/ 1446 w 2392"/>
                <a:gd name="T27" fmla="*/ 359 h 881"/>
                <a:gd name="T28" fmla="*/ 1330 w 2392"/>
                <a:gd name="T29" fmla="*/ 371 h 881"/>
                <a:gd name="T30" fmla="*/ 1276 w 2392"/>
                <a:gd name="T31" fmla="*/ 365 h 881"/>
                <a:gd name="T32" fmla="*/ 1169 w 2392"/>
                <a:gd name="T33" fmla="*/ 371 h 881"/>
                <a:gd name="T34" fmla="*/ 1044 w 2392"/>
                <a:gd name="T35" fmla="*/ 383 h 881"/>
                <a:gd name="T36" fmla="*/ 1008 w 2392"/>
                <a:gd name="T37" fmla="*/ 401 h 881"/>
                <a:gd name="T38" fmla="*/ 906 w 2392"/>
                <a:gd name="T39" fmla="*/ 419 h 881"/>
                <a:gd name="T40" fmla="*/ 865 w 2392"/>
                <a:gd name="T41" fmla="*/ 419 h 881"/>
                <a:gd name="T42" fmla="*/ 722 w 2392"/>
                <a:gd name="T43" fmla="*/ 437 h 881"/>
                <a:gd name="T44" fmla="*/ 656 w 2392"/>
                <a:gd name="T45" fmla="*/ 473 h 881"/>
                <a:gd name="T46" fmla="*/ 561 w 2392"/>
                <a:gd name="T47" fmla="*/ 467 h 881"/>
                <a:gd name="T48" fmla="*/ 471 w 2392"/>
                <a:gd name="T49" fmla="*/ 491 h 881"/>
                <a:gd name="T50" fmla="*/ 442 w 2392"/>
                <a:gd name="T51" fmla="*/ 539 h 881"/>
                <a:gd name="T52" fmla="*/ 376 w 2392"/>
                <a:gd name="T53" fmla="*/ 569 h 881"/>
                <a:gd name="T54" fmla="*/ 251 w 2392"/>
                <a:gd name="T55" fmla="*/ 599 h 881"/>
                <a:gd name="T56" fmla="*/ 138 w 2392"/>
                <a:gd name="T57" fmla="*/ 647 h 881"/>
                <a:gd name="T58" fmla="*/ 108 w 2392"/>
                <a:gd name="T59" fmla="*/ 659 h 881"/>
                <a:gd name="T60" fmla="*/ 0 w 2392"/>
                <a:gd name="T61" fmla="*/ 671 h 881"/>
                <a:gd name="T62" fmla="*/ 84 w 2392"/>
                <a:gd name="T63" fmla="*/ 695 h 881"/>
                <a:gd name="T64" fmla="*/ 292 w 2392"/>
                <a:gd name="T65" fmla="*/ 653 h 881"/>
                <a:gd name="T66" fmla="*/ 531 w 2392"/>
                <a:gd name="T67" fmla="*/ 569 h 881"/>
                <a:gd name="T68" fmla="*/ 626 w 2392"/>
                <a:gd name="T69" fmla="*/ 521 h 881"/>
                <a:gd name="T70" fmla="*/ 704 w 2392"/>
                <a:gd name="T71" fmla="*/ 515 h 881"/>
                <a:gd name="T72" fmla="*/ 960 w 2392"/>
                <a:gd name="T73" fmla="*/ 461 h 881"/>
                <a:gd name="T74" fmla="*/ 1264 w 2392"/>
                <a:gd name="T75" fmla="*/ 425 h 881"/>
                <a:gd name="T76" fmla="*/ 1423 w 2392"/>
                <a:gd name="T77" fmla="*/ 461 h 881"/>
                <a:gd name="T78" fmla="*/ 1562 w 2392"/>
                <a:gd name="T79" fmla="*/ 533 h 881"/>
                <a:gd name="T80" fmla="*/ 1580 w 2392"/>
                <a:gd name="T81" fmla="*/ 617 h 881"/>
                <a:gd name="T82" fmla="*/ 1521 w 2392"/>
                <a:gd name="T83" fmla="*/ 653 h 881"/>
                <a:gd name="T84" fmla="*/ 1342 w 2392"/>
                <a:gd name="T85" fmla="*/ 701 h 881"/>
                <a:gd name="T86" fmla="*/ 1228 w 2392"/>
                <a:gd name="T87" fmla="*/ 755 h 881"/>
                <a:gd name="T88" fmla="*/ 1181 w 2392"/>
                <a:gd name="T89" fmla="*/ 809 h 881"/>
                <a:gd name="T90" fmla="*/ 1193 w 2392"/>
                <a:gd name="T91" fmla="*/ 869 h 881"/>
                <a:gd name="T92" fmla="*/ 1222 w 2392"/>
                <a:gd name="T93" fmla="*/ 881 h 881"/>
                <a:gd name="T94" fmla="*/ 1324 w 2392"/>
                <a:gd name="T95" fmla="*/ 869 h 881"/>
                <a:gd name="T96" fmla="*/ 1533 w 2392"/>
                <a:gd name="T97" fmla="*/ 857 h 881"/>
                <a:gd name="T98" fmla="*/ 1586 w 2392"/>
                <a:gd name="T99" fmla="*/ 851 h 881"/>
                <a:gd name="T100" fmla="*/ 1628 w 2392"/>
                <a:gd name="T101" fmla="*/ 833 h 881"/>
                <a:gd name="T102" fmla="*/ 1849 w 2392"/>
                <a:gd name="T103" fmla="*/ 743 h 881"/>
                <a:gd name="T104" fmla="*/ 1986 w 2392"/>
                <a:gd name="T105" fmla="*/ 689 h 881"/>
                <a:gd name="T106" fmla="*/ 2077 w 2392"/>
                <a:gd name="T107" fmla="*/ 581 h 881"/>
                <a:gd name="T108" fmla="*/ 2242 w 2392"/>
                <a:gd name="T109" fmla="*/ 389 h 881"/>
                <a:gd name="T110" fmla="*/ 2433 w 2392"/>
                <a:gd name="T111" fmla="*/ 269 h 881"/>
                <a:gd name="T112" fmla="*/ 2481 w 2392"/>
                <a:gd name="T113" fmla="*/ 239 h 881"/>
                <a:gd name="T114" fmla="*/ 2634 w 2392"/>
                <a:gd name="T115" fmla="*/ 0 h 881"/>
                <a:gd name="T116" fmla="*/ 2534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2812" name="Freeform 12"/>
            <p:cNvSpPr>
              <a:spLocks/>
            </p:cNvSpPr>
            <p:nvPr userDrawn="1"/>
          </p:nvSpPr>
          <p:spPr bwMode="hidden">
            <a:xfrm>
              <a:off x="3839" y="1854"/>
              <a:ext cx="577" cy="258"/>
            </a:xfrm>
            <a:custGeom>
              <a:avLst/>
              <a:gdLst/>
              <a:ahLst/>
              <a:cxnLst>
                <a:cxn ang="0">
                  <a:pos x="30" y="245"/>
                </a:cxn>
                <a:cxn ang="0">
                  <a:pos x="18" y="251"/>
                </a:cxn>
                <a:cxn ang="0">
                  <a:pos x="6" y="257"/>
                </a:cxn>
                <a:cxn ang="0">
                  <a:pos x="0" y="257"/>
                </a:cxn>
                <a:cxn ang="0">
                  <a:pos x="305" y="113"/>
                </a:cxn>
                <a:cxn ang="0">
                  <a:pos x="520" y="0"/>
                </a:cxn>
                <a:cxn ang="0">
                  <a:pos x="526" y="6"/>
                </a:cxn>
                <a:cxn ang="0">
                  <a:pos x="544" y="18"/>
                </a:cxn>
                <a:cxn ang="0">
                  <a:pos x="550" y="24"/>
                </a:cxn>
                <a:cxn ang="0">
                  <a:pos x="550" y="36"/>
                </a:cxn>
                <a:cxn ang="0">
                  <a:pos x="544" y="42"/>
                </a:cxn>
                <a:cxn ang="0">
                  <a:pos x="526" y="54"/>
                </a:cxn>
                <a:cxn ang="0">
                  <a:pos x="514" y="60"/>
                </a:cxn>
                <a:cxn ang="0">
                  <a:pos x="502" y="66"/>
                </a:cxn>
                <a:cxn ang="0">
                  <a:pos x="448" y="84"/>
                </a:cxn>
                <a:cxn ang="0">
                  <a:pos x="382" y="113"/>
                </a:cxn>
                <a:cxn ang="0">
                  <a:pos x="305" y="143"/>
                </a:cxn>
                <a:cxn ang="0">
                  <a:pos x="227" y="173"/>
                </a:cxn>
                <a:cxn ang="0">
                  <a:pos x="149" y="203"/>
                </a:cxn>
                <a:cxn ang="0">
                  <a:pos x="83" y="227"/>
                </a:cxn>
                <a:cxn ang="0">
                  <a:pos x="30" y="245"/>
                </a:cxn>
                <a:cxn ang="0">
                  <a:pos x="30" y="245"/>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89106"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2814" name="Freeform 14"/>
            <p:cNvSpPr>
              <a:spLocks/>
            </p:cNvSpPr>
            <p:nvPr userDrawn="1"/>
          </p:nvSpPr>
          <p:spPr bwMode="hidden">
            <a:xfrm>
              <a:off x="3839" y="1728"/>
              <a:ext cx="716" cy="383"/>
            </a:xfrm>
            <a:custGeom>
              <a:avLst/>
              <a:gdLst/>
              <a:ahLst/>
              <a:cxnLst>
                <a:cxn ang="0">
                  <a:pos x="659" y="6"/>
                </a:cxn>
                <a:cxn ang="0">
                  <a:pos x="588" y="42"/>
                </a:cxn>
                <a:cxn ang="0">
                  <a:pos x="515" y="84"/>
                </a:cxn>
                <a:cxn ang="0">
                  <a:pos x="509" y="90"/>
                </a:cxn>
                <a:cxn ang="0">
                  <a:pos x="485" y="102"/>
                </a:cxn>
                <a:cxn ang="0">
                  <a:pos x="455" y="120"/>
                </a:cxn>
                <a:cxn ang="0">
                  <a:pos x="425" y="138"/>
                </a:cxn>
                <a:cxn ang="0">
                  <a:pos x="371" y="168"/>
                </a:cxn>
                <a:cxn ang="0">
                  <a:pos x="306" y="198"/>
                </a:cxn>
                <a:cxn ang="0">
                  <a:pos x="186" y="251"/>
                </a:cxn>
                <a:cxn ang="0">
                  <a:pos x="131" y="269"/>
                </a:cxn>
                <a:cxn ang="0">
                  <a:pos x="89" y="287"/>
                </a:cxn>
                <a:cxn ang="0">
                  <a:pos x="53" y="305"/>
                </a:cxn>
                <a:cxn ang="0">
                  <a:pos x="36" y="311"/>
                </a:cxn>
                <a:cxn ang="0">
                  <a:pos x="12" y="329"/>
                </a:cxn>
                <a:cxn ang="0">
                  <a:pos x="0" y="353"/>
                </a:cxn>
                <a:cxn ang="0">
                  <a:pos x="0" y="371"/>
                </a:cxn>
                <a:cxn ang="0">
                  <a:pos x="0" y="383"/>
                </a:cxn>
                <a:cxn ang="0">
                  <a:pos x="0" y="383"/>
                </a:cxn>
                <a:cxn ang="0">
                  <a:pos x="12" y="371"/>
                </a:cxn>
                <a:cxn ang="0">
                  <a:pos x="30" y="353"/>
                </a:cxn>
                <a:cxn ang="0">
                  <a:pos x="53" y="335"/>
                </a:cxn>
                <a:cxn ang="0">
                  <a:pos x="77" y="317"/>
                </a:cxn>
                <a:cxn ang="0">
                  <a:pos x="101" y="311"/>
                </a:cxn>
                <a:cxn ang="0">
                  <a:pos x="131" y="299"/>
                </a:cxn>
                <a:cxn ang="0">
                  <a:pos x="204" y="269"/>
                </a:cxn>
                <a:cxn ang="0">
                  <a:pos x="240" y="251"/>
                </a:cxn>
                <a:cxn ang="0">
                  <a:pos x="270" y="239"/>
                </a:cxn>
                <a:cxn ang="0">
                  <a:pos x="294" y="228"/>
                </a:cxn>
                <a:cxn ang="0">
                  <a:pos x="312" y="222"/>
                </a:cxn>
                <a:cxn ang="0">
                  <a:pos x="330" y="210"/>
                </a:cxn>
                <a:cxn ang="0">
                  <a:pos x="365" y="186"/>
                </a:cxn>
                <a:cxn ang="0">
                  <a:pos x="419" y="156"/>
                </a:cxn>
                <a:cxn ang="0">
                  <a:pos x="473" y="120"/>
                </a:cxn>
                <a:cxn ang="0">
                  <a:pos x="527" y="90"/>
                </a:cxn>
                <a:cxn ang="0">
                  <a:pos x="576" y="60"/>
                </a:cxn>
                <a:cxn ang="0">
                  <a:pos x="612" y="42"/>
                </a:cxn>
                <a:cxn ang="0">
                  <a:pos x="629" y="36"/>
                </a:cxn>
                <a:cxn ang="0">
                  <a:pos x="647" y="30"/>
                </a:cxn>
                <a:cxn ang="0">
                  <a:pos x="677" y="18"/>
                </a:cxn>
                <a:cxn ang="0">
                  <a:pos x="701" y="6"/>
                </a:cxn>
                <a:cxn ang="0">
                  <a:pos x="713" y="0"/>
                </a:cxn>
                <a:cxn ang="0">
                  <a:pos x="713" y="0"/>
                </a:cxn>
                <a:cxn ang="0">
                  <a:pos x="659" y="6"/>
                </a:cxn>
                <a:cxn ang="0">
                  <a:pos x="716" y="63"/>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332815" name="Freeform 15"/>
            <p:cNvSpPr>
              <a:spLocks/>
            </p:cNvSpPr>
            <p:nvPr userDrawn="1"/>
          </p:nvSpPr>
          <p:spPr bwMode="hidden">
            <a:xfrm>
              <a:off x="3453" y="2271"/>
              <a:ext cx="318" cy="225"/>
            </a:xfrm>
            <a:custGeom>
              <a:avLst/>
              <a:gdLst/>
              <a:ahLst/>
              <a:cxnLst>
                <a:cxn ang="0">
                  <a:pos x="6" y="225"/>
                </a:cxn>
                <a:cxn ang="0">
                  <a:pos x="0" y="195"/>
                </a:cxn>
                <a:cxn ang="0">
                  <a:pos x="315" y="0"/>
                </a:cxn>
                <a:cxn ang="0">
                  <a:pos x="303" y="27"/>
                </a:cxn>
                <a:cxn ang="0">
                  <a:pos x="318" y="42"/>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332816" name="Freeform 16"/>
            <p:cNvSpPr>
              <a:spLocks/>
            </p:cNvSpPr>
            <p:nvPr userDrawn="1"/>
          </p:nvSpPr>
          <p:spPr bwMode="hidden">
            <a:xfrm>
              <a:off x="0" y="2658"/>
              <a:ext cx="2595" cy="933"/>
            </a:xfrm>
            <a:custGeom>
              <a:avLst/>
              <a:gdLst/>
              <a:ahLst/>
              <a:cxnLst>
                <a:cxn ang="0">
                  <a:pos x="1050" y="657"/>
                </a:cxn>
                <a:cxn ang="0">
                  <a:pos x="1581" y="690"/>
                </a:cxn>
                <a:cxn ang="0">
                  <a:pos x="1671" y="723"/>
                </a:cxn>
                <a:cxn ang="0">
                  <a:pos x="1176" y="621"/>
                </a:cxn>
                <a:cxn ang="0">
                  <a:pos x="1854" y="567"/>
                </a:cxn>
                <a:cxn ang="0">
                  <a:pos x="1869" y="612"/>
                </a:cxn>
                <a:cxn ang="0">
                  <a:pos x="2103" y="861"/>
                </a:cxn>
                <a:cxn ang="0">
                  <a:pos x="1883" y="520"/>
                </a:cxn>
                <a:cxn ang="0">
                  <a:pos x="1842" y="490"/>
                </a:cxn>
                <a:cxn ang="0">
                  <a:pos x="1770" y="466"/>
                </a:cxn>
                <a:cxn ang="0">
                  <a:pos x="1740" y="448"/>
                </a:cxn>
                <a:cxn ang="0">
                  <a:pos x="1758" y="436"/>
                </a:cxn>
                <a:cxn ang="0">
                  <a:pos x="1830" y="430"/>
                </a:cxn>
                <a:cxn ang="0">
                  <a:pos x="1877" y="424"/>
                </a:cxn>
                <a:cxn ang="0">
                  <a:pos x="1955" y="394"/>
                </a:cxn>
                <a:cxn ang="0">
                  <a:pos x="2052" y="396"/>
                </a:cxn>
                <a:cxn ang="0">
                  <a:pos x="2253" y="732"/>
                </a:cxn>
                <a:cxn ang="0">
                  <a:pos x="2415" y="933"/>
                </a:cxn>
                <a:cxn ang="0">
                  <a:pos x="2397" y="828"/>
                </a:cxn>
                <a:cxn ang="0">
                  <a:pos x="2088" y="400"/>
                </a:cxn>
                <a:cxn ang="0">
                  <a:pos x="2046" y="346"/>
                </a:cxn>
                <a:cxn ang="0">
                  <a:pos x="1997" y="304"/>
                </a:cxn>
                <a:cxn ang="0">
                  <a:pos x="1967" y="286"/>
                </a:cxn>
                <a:cxn ang="0">
                  <a:pos x="1973" y="286"/>
                </a:cxn>
                <a:cxn ang="0">
                  <a:pos x="2009" y="286"/>
                </a:cxn>
                <a:cxn ang="0">
                  <a:pos x="2082" y="322"/>
                </a:cxn>
                <a:cxn ang="0">
                  <a:pos x="2199" y="384"/>
                </a:cxn>
                <a:cxn ang="0">
                  <a:pos x="2394" y="448"/>
                </a:cxn>
                <a:cxn ang="0">
                  <a:pos x="2595" y="516"/>
                </a:cxn>
                <a:cxn ang="0">
                  <a:pos x="2388" y="424"/>
                </a:cxn>
                <a:cxn ang="0">
                  <a:pos x="2219" y="340"/>
                </a:cxn>
                <a:cxn ang="0">
                  <a:pos x="2052" y="280"/>
                </a:cxn>
                <a:cxn ang="0">
                  <a:pos x="1955" y="262"/>
                </a:cxn>
                <a:cxn ang="0">
                  <a:pos x="1877" y="274"/>
                </a:cxn>
                <a:cxn ang="0">
                  <a:pos x="1752" y="274"/>
                </a:cxn>
                <a:cxn ang="0">
                  <a:pos x="1661" y="292"/>
                </a:cxn>
                <a:cxn ang="0">
                  <a:pos x="1607" y="316"/>
                </a:cxn>
                <a:cxn ang="0">
                  <a:pos x="1589" y="322"/>
                </a:cxn>
                <a:cxn ang="0">
                  <a:pos x="1409" y="358"/>
                </a:cxn>
                <a:cxn ang="0">
                  <a:pos x="1152" y="442"/>
                </a:cxn>
                <a:cxn ang="0">
                  <a:pos x="966" y="460"/>
                </a:cxn>
                <a:cxn ang="0">
                  <a:pos x="870" y="442"/>
                </a:cxn>
                <a:cxn ang="0">
                  <a:pos x="828" y="430"/>
                </a:cxn>
                <a:cxn ang="0">
                  <a:pos x="743" y="388"/>
                </a:cxn>
                <a:cxn ang="0">
                  <a:pos x="636" y="334"/>
                </a:cxn>
                <a:cxn ang="0">
                  <a:pos x="467" y="256"/>
                </a:cxn>
                <a:cxn ang="0">
                  <a:pos x="0" y="0"/>
                </a:cxn>
                <a:cxn ang="0">
                  <a:pos x="585" y="390"/>
                </a:cxn>
                <a:cxn ang="0">
                  <a:pos x="849" y="543"/>
                </a:cxn>
                <a:cxn ang="0">
                  <a:pos x="897" y="621"/>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89110"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32818" name="Rectangle 18"/>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32819" name="Rectangle 19"/>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Garamond" pitchFamily="-112" charset="0"/>
                <a:ea typeface="+mn-ea"/>
                <a:cs typeface="+mn-cs"/>
              </a:defRPr>
            </a:lvl1pPr>
          </a:lstStyle>
          <a:p>
            <a:pPr defTabSz="914400" fontAlgn="base">
              <a:spcBef>
                <a:spcPct val="0"/>
              </a:spcBef>
              <a:spcAft>
                <a:spcPct val="0"/>
              </a:spcAft>
              <a:defRPr/>
            </a:pPr>
            <a:endParaRPr lang="en-US">
              <a:solidFill>
                <a:srgbClr val="FFFFFF"/>
              </a:solidFill>
              <a:ea typeface="Arial"/>
              <a:cs typeface="Arial"/>
            </a:endParaRPr>
          </a:p>
        </p:txBody>
      </p:sp>
      <p:sp>
        <p:nvSpPr>
          <p:cNvPr id="332820"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Garamond" pitchFamily="-112" charset="0"/>
                <a:ea typeface="+mn-ea"/>
                <a:cs typeface="+mn-cs"/>
              </a:defRPr>
            </a:lvl1pPr>
          </a:lstStyle>
          <a:p>
            <a:pPr defTabSz="914400" fontAlgn="base">
              <a:spcBef>
                <a:spcPct val="0"/>
              </a:spcBef>
              <a:spcAft>
                <a:spcPct val="0"/>
              </a:spcAft>
              <a:defRPr/>
            </a:pPr>
            <a:endParaRPr lang="en-US">
              <a:solidFill>
                <a:srgbClr val="FFFFFF"/>
              </a:solidFill>
              <a:ea typeface="Arial"/>
              <a:cs typeface="Arial"/>
            </a:endParaRPr>
          </a:p>
        </p:txBody>
      </p:sp>
      <p:sp>
        <p:nvSpPr>
          <p:cNvPr id="332821" name="Rectangle 21"/>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Garamond" charset="0"/>
                <a:cs typeface="Arial" charset="0"/>
              </a:defRPr>
            </a:lvl1pPr>
          </a:lstStyle>
          <a:p>
            <a:pPr defTabSz="914400" fontAlgn="base">
              <a:spcBef>
                <a:spcPct val="0"/>
              </a:spcBef>
              <a:spcAft>
                <a:spcPct val="0"/>
              </a:spcAft>
              <a:defRPr/>
            </a:pPr>
            <a:fld id="{3BCFFEA6-CC9E-E342-BFA3-492219CB3AB1}" type="slidenum">
              <a:rPr lang="zh-CN" altLang="en-US">
                <a:solidFill>
                  <a:srgbClr val="FFFFFF"/>
                </a:solidFill>
                <a:ea typeface="ＭＳ Ｐゴシック" charset="0"/>
              </a:rPr>
              <a:pPr defTabSz="914400" fontAlgn="base">
                <a:spcBef>
                  <a:spcPct val="0"/>
                </a:spcBef>
                <a:spcAft>
                  <a:spcPct val="0"/>
                </a:spcAft>
                <a:defRPr/>
              </a:pPr>
              <a:t>‹#›</a:t>
            </a:fld>
            <a:endParaRPr lang="en-US" altLang="zh-CN">
              <a:solidFill>
                <a:srgbClr val="FFFFFF"/>
              </a:solidFill>
              <a:ea typeface="ＭＳ Ｐゴシック" charset="0"/>
            </a:endParaRPr>
          </a:p>
        </p:txBody>
      </p:sp>
      <p:sp>
        <p:nvSpPr>
          <p:cNvPr id="332822" name="Rectangle 22"/>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7703131"/>
      </p:ext>
    </p:extLst>
  </p:cSld>
  <p:clrMap bg1="dk2" tx1="lt1" bg2="dk1" tx2="lt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 id="2147484186"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Arial" pitchFamily="-108" charset="0"/>
          <a:cs typeface="Arial"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Arial" pitchFamily="-108" charset="0"/>
          <a:cs typeface="Arial"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Arial" pitchFamily="-108" charset="0"/>
          <a:cs typeface="Arial"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Arial" pitchFamily="-108" charset="0"/>
          <a:cs typeface="Arial" pitchFamily="-108"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effectLst>
            <a:outerShdw blurRad="38100" dist="38100" dir="2700000" algn="tl">
              <a:srgbClr val="000000"/>
            </a:outerShdw>
          </a:effectLst>
          <a:latin typeface="Arial"/>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Arial"/>
          <a:ea typeface="MS PGothic" charset="0"/>
          <a:cs typeface="MS PGothic" charset="0"/>
        </a:defRPr>
      </a:lvl2pPr>
      <a:lvl3pPr marL="1143000" indent="-228600" algn="l" rtl="0" eaLnBrk="0" fontAlgn="base" hangingPunct="0">
        <a:spcBef>
          <a:spcPct val="20000"/>
        </a:spcBef>
        <a:spcAft>
          <a:spcPct val="0"/>
        </a:spcAft>
        <a:buClr>
          <a:schemeClr val="tx2"/>
        </a:buClr>
        <a:buChar char="•"/>
        <a:defRPr sz="2400">
          <a:solidFill>
            <a:schemeClr val="tx1"/>
          </a:solidFill>
          <a:effectLst>
            <a:outerShdw blurRad="38100" dist="38100" dir="2700000" algn="tl">
              <a:srgbClr val="000000"/>
            </a:outerShdw>
          </a:effectLst>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Arial"/>
          <a:ea typeface="MS PGothic" charset="0"/>
          <a:cs typeface="MS PGothic" charset="0"/>
        </a:defRPr>
      </a:lvl4pPr>
      <a:lvl5pPr marL="2057400" indent="-228600" algn="l" rtl="0" eaLnBrk="0" fontAlgn="base" hangingPunct="0">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Arial"/>
          <a:ea typeface="MS PGothic" charset="0"/>
          <a:cs typeface="MS PGothic" charset="0"/>
        </a:defRPr>
      </a:lvl5pPr>
      <a:lvl6pPr marL="25146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230372880"/>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 id="214748419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fontAlgn="base">
              <a:spcBef>
                <a:spcPct val="0"/>
              </a:spcBef>
              <a:spcAft>
                <a:spcPct val="0"/>
              </a:spcAft>
              <a:defRPr/>
            </a:pPr>
            <a:fld id="{A79DF72F-D84F-4947-940C-29127144FD62}"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159756402"/>
      </p:ext>
    </p:extLst>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48"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735064124"/>
      </p:ext>
    </p:extLst>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 id="2147484261"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87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MS PGothic" charset="0"/>
                <a:cs typeface="MS PGothic" charset="0"/>
              </a:defRPr>
            </a:lvl1pPr>
          </a:lstStyle>
          <a:p>
            <a:pPr defTabSz="914400" fontAlgn="base">
              <a:spcBef>
                <a:spcPct val="0"/>
              </a:spcBef>
              <a:spcAft>
                <a:spcPct val="0"/>
              </a:spcAft>
              <a:defRPr/>
            </a:pPr>
            <a:fld id="{2E87732E-DB36-3542-A33C-87813334183C}" type="slidenum">
              <a:rPr lang="zh-CN" altLang="en-US">
                <a:latin typeface="Times New Roman" charset="0"/>
              </a:rPr>
              <a:pPr defTabSz="914400" fontAlgn="base">
                <a:spcBef>
                  <a:spcPct val="0"/>
                </a:spcBef>
                <a:spcAft>
                  <a:spcPct val="0"/>
                </a:spcAft>
                <a:defRPr/>
              </a:pPr>
              <a:t>‹#›</a:t>
            </a:fld>
            <a:endParaRPr lang="en-US" altLang="zh-CN">
              <a:latin typeface="Times New Roman" charset="0"/>
            </a:endParaRPr>
          </a:p>
        </p:txBody>
      </p:sp>
    </p:spTree>
    <p:extLst>
      <p:ext uri="{BB962C8B-B14F-4D97-AF65-F5344CB8AC3E}">
        <p14:creationId xmlns:p14="http://schemas.microsoft.com/office/powerpoint/2010/main" val="1830806693"/>
      </p:ext>
    </p:extLst>
  </p:cSld>
  <p:clrMap bg1="lt1" tx1="dk1" bg2="lt2" tx2="dk2" accent1="accent1" accent2="accent2" accent3="accent3" accent4="accent4" accent5="accent5" accent6="accent6" hlink="hlink" folHlink="folHlink"/>
  <p:sldLayoutIdLst>
    <p:sldLayoutId id="2147483738"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7114425"/>
      </p:ext>
    </p:extLst>
  </p:cSld>
  <p:clrMap bg1="lt1" tx1="dk1" bg2="lt2" tx2="dk2" accent1="accent1" accent2="accent2" accent3="accent3" accent4="accent4" accent5="accent5" accent6="accent6" hlink="hlink" folHlink="folHlink"/>
  <p:sldLayoutIdLst>
    <p:sldLayoutId id="2147484263"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 id="2147484274" r:id="rId12"/>
    <p:sldLayoutId id="214748427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3615139715"/>
      </p:ext>
    </p:extLst>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 id="2147484288"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644086604"/>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 id="214748430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2166222550"/>
      </p:ext>
    </p:extLst>
  </p:cSld>
  <p:clrMap bg1="dk2" tx1="lt1" bg2="dk1" tx2="lt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414477427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2287709336"/>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317732103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4149200161"/>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422814374"/>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60.xml"/><Relationship Id="rId1" Type="http://schemas.openxmlformats.org/officeDocument/2006/relationships/themeOverride" Target="../theme/themeOverride1.xml"/><Relationship Id="rId4" Type="http://schemas.openxmlformats.org/officeDocument/2006/relationships/image" Target="../media/image24.png"/></Relationships>
</file>

<file path=ppt/slides/_rels/slide100.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88.jpeg"/><Relationship Id="rId2" Type="http://schemas.openxmlformats.org/officeDocument/2006/relationships/notesSlide" Target="../notesSlides/notesSlide79.xml"/><Relationship Id="rId1" Type="http://schemas.openxmlformats.org/officeDocument/2006/relationships/slideLayout" Target="../slideLayouts/slideLayout262.xml"/><Relationship Id="rId6" Type="http://schemas.openxmlformats.org/officeDocument/2006/relationships/image" Target="../media/image62.jpeg"/><Relationship Id="rId5" Type="http://schemas.openxmlformats.org/officeDocument/2006/relationships/image" Target="../media/image81.jpeg"/><Relationship Id="rId4" Type="http://schemas.openxmlformats.org/officeDocument/2006/relationships/image" Target="../media/image87.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0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0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1.xml"/><Relationship Id="rId1" Type="http://schemas.openxmlformats.org/officeDocument/2006/relationships/slideLayout" Target="../slideLayouts/slideLayout29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0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09.xml"/></Relationships>
</file>

<file path=ppt/slides/_rels/slide10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09.xml"/></Relationships>
</file>

<file path=ppt/slides/_rels/slide10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09.xml"/></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88.xml"/><Relationship Id="rId1" Type="http://schemas.openxmlformats.org/officeDocument/2006/relationships/themeOverride" Target="../theme/themeOverride18.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1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315.xml"/><Relationship Id="rId1" Type="http://schemas.openxmlformats.org/officeDocument/2006/relationships/themeOverride" Target="../theme/themeOverride19.xml"/></Relationships>
</file>

<file path=ppt/slides/_rels/slide11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2.xml"/><Relationship Id="rId1" Type="http://schemas.openxmlformats.org/officeDocument/2006/relationships/slideLayout" Target="../slideLayouts/slideLayout328.xml"/><Relationship Id="rId4" Type="http://schemas.openxmlformats.org/officeDocument/2006/relationships/image" Target="../media/image100.jpeg"/></Relationships>
</file>

<file path=ppt/slides/_rels/slide112.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notesSlide" Target="../notesSlides/notesSlide83.xml"/><Relationship Id="rId1" Type="http://schemas.openxmlformats.org/officeDocument/2006/relationships/slideLayout" Target="../slideLayouts/slideLayout328.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11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4.xml"/><Relationship Id="rId1" Type="http://schemas.openxmlformats.org/officeDocument/2006/relationships/slideLayout" Target="../slideLayouts/slideLayout314.xml"/></Relationships>
</file>

<file path=ppt/slides/_rels/slide11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5.xml"/><Relationship Id="rId1" Type="http://schemas.openxmlformats.org/officeDocument/2006/relationships/slideLayout" Target="../slideLayouts/slideLayout314.xml"/></Relationships>
</file>

<file path=ppt/slides/_rels/slide11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6.xml"/><Relationship Id="rId1" Type="http://schemas.openxmlformats.org/officeDocument/2006/relationships/slideLayout" Target="../slideLayouts/slideLayout34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1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7.xml"/><Relationship Id="rId1" Type="http://schemas.openxmlformats.org/officeDocument/2006/relationships/slideLayout" Target="../slideLayouts/slideLayout352.xml"/><Relationship Id="rId4" Type="http://schemas.openxmlformats.org/officeDocument/2006/relationships/image" Target="../media/image110.jpeg"/></Relationships>
</file>

<file path=ppt/slides/_rels/slide11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8.xml"/><Relationship Id="rId1" Type="http://schemas.openxmlformats.org/officeDocument/2006/relationships/slideLayout" Target="../slideLayouts/slideLayout314.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xml"/><Relationship Id="rId1" Type="http://schemas.openxmlformats.org/officeDocument/2006/relationships/themeOverride" Target="../theme/themeOverride20.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2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0.xml"/><Relationship Id="rId1" Type="http://schemas.openxmlformats.org/officeDocument/2006/relationships/slideLayout" Target="../slideLayouts/slideLayout441.xml"/></Relationships>
</file>

<file path=ppt/slides/_rels/slide12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1.xml"/><Relationship Id="rId1" Type="http://schemas.openxmlformats.org/officeDocument/2006/relationships/slideLayout" Target="../slideLayouts/slideLayout44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2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2.xml"/><Relationship Id="rId1" Type="http://schemas.openxmlformats.org/officeDocument/2006/relationships/slideLayout" Target="../slideLayouts/slideLayout45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2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3.xml"/><Relationship Id="rId1" Type="http://schemas.openxmlformats.org/officeDocument/2006/relationships/slideLayout" Target="../slideLayouts/slideLayout388.xml"/><Relationship Id="rId4" Type="http://schemas.openxmlformats.org/officeDocument/2006/relationships/image" Target="../media/image116.png"/></Relationships>
</file>

<file path=ppt/slides/_rels/slide12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4.xml"/><Relationship Id="rId1" Type="http://schemas.openxmlformats.org/officeDocument/2006/relationships/slideLayout" Target="../slideLayouts/slideLayout285.xml"/></Relationships>
</file>

<file path=ppt/slides/_rels/slide12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5.xml"/><Relationship Id="rId1" Type="http://schemas.openxmlformats.org/officeDocument/2006/relationships/slideLayout" Target="../slideLayouts/slideLayout26.xml"/></Relationships>
</file>

<file path=ppt/slides/_rels/slide12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13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6.xml"/><Relationship Id="rId1" Type="http://schemas.openxmlformats.org/officeDocument/2006/relationships/slideLayout" Target="../slideLayouts/slideLayout20.xml"/><Relationship Id="rId4" Type="http://schemas.openxmlformats.org/officeDocument/2006/relationships/image" Target="../media/image121.png"/></Relationships>
</file>

<file path=ppt/slides/_rels/slide1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xml"/><Relationship Id="rId1" Type="http://schemas.openxmlformats.org/officeDocument/2006/relationships/themeOverride" Target="../theme/themeOverride21.xml"/><Relationship Id="rId4" Type="http://schemas.openxmlformats.org/officeDocument/2006/relationships/image" Target="../media/image37.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xml"/><Relationship Id="rId1" Type="http://schemas.openxmlformats.org/officeDocument/2006/relationships/themeOverride" Target="../theme/themeOverride22.xml"/><Relationship Id="rId4" Type="http://schemas.openxmlformats.org/officeDocument/2006/relationships/image" Target="../media/image90.png"/></Relationships>
</file>

<file path=ppt/slides/_rels/slide13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4.xml"/><Relationship Id="rId1" Type="http://schemas.openxmlformats.org/officeDocument/2006/relationships/slideLayout" Target="../slideLayouts/slideLayout469.xml"/><Relationship Id="rId4" Type="http://schemas.openxmlformats.org/officeDocument/2006/relationships/image" Target="../media/image1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76.xml"/><Relationship Id="rId4" Type="http://schemas.openxmlformats.org/officeDocument/2006/relationships/image" Target="../media/image32.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3.xml"/><Relationship Id="rId1" Type="http://schemas.openxmlformats.org/officeDocument/2006/relationships/themeOverride" Target="../theme/themeOverride2.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3.xml"/><Relationship Id="rId1" Type="http://schemas.openxmlformats.org/officeDocument/2006/relationships/themeOverride" Target="../theme/themeOverride3.xml"/><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7.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hemeOverride" Target="../theme/themeOverrid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99.xml"/><Relationship Id="rId1" Type="http://schemas.openxmlformats.org/officeDocument/2006/relationships/tags" Target="../tags/tag1.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110.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0.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0.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0.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0.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88.xml"/><Relationship Id="rId1" Type="http://schemas.openxmlformats.org/officeDocument/2006/relationships/themeOverride" Target="../theme/themeOverride6.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10.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0.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10.xml"/><Relationship Id="rId1" Type="http://schemas.openxmlformats.org/officeDocument/2006/relationships/themeOverride" Target="../theme/themeOverride7.xml"/><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110.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110.xml"/><Relationship Id="rId4" Type="http://schemas.openxmlformats.org/officeDocument/2006/relationships/image" Target="../media/image49.jpeg"/></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110.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88.xml"/><Relationship Id="rId1" Type="http://schemas.openxmlformats.org/officeDocument/2006/relationships/themeOverride" Target="../theme/themeOverride8.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10.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110.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110.xml"/><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88.xml"/><Relationship Id="rId1" Type="http://schemas.openxmlformats.org/officeDocument/2006/relationships/themeOverride" Target="../theme/themeOverride9.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10.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110.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110.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88.xml"/><Relationship Id="rId1" Type="http://schemas.openxmlformats.org/officeDocument/2006/relationships/themeOverride" Target="../theme/themeOverride10.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121.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88.xml"/><Relationship Id="rId1" Type="http://schemas.openxmlformats.org/officeDocument/2006/relationships/themeOverride" Target="../theme/themeOverride11.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hemeOverride" Target="../theme/themeOverride12.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133.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133.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133.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140.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5.xml"/><Relationship Id="rId1" Type="http://schemas.openxmlformats.org/officeDocument/2006/relationships/slideLayout" Target="../slideLayouts/slideLayout140.xml"/></Relationships>
</file>

<file path=ppt/slides/_rels/slide5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6.xml"/><Relationship Id="rId1" Type="http://schemas.openxmlformats.org/officeDocument/2006/relationships/slideLayout" Target="../slideLayouts/slideLayout145.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7.xml"/><Relationship Id="rId1" Type="http://schemas.openxmlformats.org/officeDocument/2006/relationships/slideLayout" Target="../slideLayouts/slideLayout133.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405.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56.xml"/><Relationship Id="rId1" Type="http://schemas.openxmlformats.org/officeDocument/2006/relationships/vmlDrawing" Target="../drawings/vmlDrawing1.vml"/><Relationship Id="rId5" Type="http://schemas.openxmlformats.org/officeDocument/2006/relationships/image" Target="../media/image63.png"/><Relationship Id="rId4" Type="http://schemas.openxmlformats.org/officeDocument/2006/relationships/oleObject" Target="../embeddings/oleObject1.bin"/></Relationships>
</file>

<file path=ppt/slides/_rels/slide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165.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5.jpeg"/><Relationship Id="rId1" Type="http://schemas.openxmlformats.org/officeDocument/2006/relationships/slideLayout" Target="../slideLayouts/slideLayout19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0.xml"/><Relationship Id="rId1" Type="http://schemas.openxmlformats.org/officeDocument/2006/relationships/slideLayout" Target="../slideLayouts/slideLayout202.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88.xml"/><Relationship Id="rId1" Type="http://schemas.openxmlformats.org/officeDocument/2006/relationships/themeOverride" Target="../theme/themeOverride13.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1.xml"/><Relationship Id="rId1" Type="http://schemas.openxmlformats.org/officeDocument/2006/relationships/slideLayout" Target="../slideLayouts/slideLayout210.xml"/><Relationship Id="rId4" Type="http://schemas.openxmlformats.org/officeDocument/2006/relationships/image" Target="../media/image6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2.xml"/><Relationship Id="rId1" Type="http://schemas.openxmlformats.org/officeDocument/2006/relationships/slideLayout" Target="../slideLayouts/slideLayout228.xml"/><Relationship Id="rId4" Type="http://schemas.openxmlformats.org/officeDocument/2006/relationships/image" Target="../media/image68.jpeg"/></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3.xml"/><Relationship Id="rId1" Type="http://schemas.openxmlformats.org/officeDocument/2006/relationships/slideLayout" Target="../slideLayouts/slideLayout246.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410.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4.xml"/><Relationship Id="rId1" Type="http://schemas.openxmlformats.org/officeDocument/2006/relationships/slideLayout" Target="../slideLayouts/slideLayout246.xml"/><Relationship Id="rId4" Type="http://schemas.openxmlformats.org/officeDocument/2006/relationships/image" Target="../media/image71.jpeg"/></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5.xml"/><Relationship Id="rId1" Type="http://schemas.openxmlformats.org/officeDocument/2006/relationships/slideLayout" Target="../slideLayouts/slideLayout246.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6.xml"/><Relationship Id="rId1" Type="http://schemas.openxmlformats.org/officeDocument/2006/relationships/slideLayout" Target="../slideLayouts/slideLayout246.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88.xml"/><Relationship Id="rId1" Type="http://schemas.openxmlformats.org/officeDocument/2006/relationships/themeOverride" Target="../theme/themeOverride14.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7.xml"/><Relationship Id="rId1" Type="http://schemas.openxmlformats.org/officeDocument/2006/relationships/slideLayout" Target="../slideLayouts/slideLayout24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8.xml"/><Relationship Id="rId1" Type="http://schemas.openxmlformats.org/officeDocument/2006/relationships/slideLayout" Target="../slideLayouts/slideLayout217.xml"/></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27.xml"/></Relationships>
</file>

<file path=ppt/slides/_rels/slide79.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79.jpeg"/><Relationship Id="rId2" Type="http://schemas.openxmlformats.org/officeDocument/2006/relationships/notesSlide" Target="../notesSlides/notesSlide60.xml"/><Relationship Id="rId1" Type="http://schemas.openxmlformats.org/officeDocument/2006/relationships/slideLayout" Target="../slideLayouts/slideLayout174.xml"/><Relationship Id="rId6" Type="http://schemas.openxmlformats.org/officeDocument/2006/relationships/image" Target="../media/image78.jpeg"/><Relationship Id="rId5"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 Id="rId4" Type="http://schemas.openxmlformats.org/officeDocument/2006/relationships/image" Target="../media/image77.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1.xml"/><Relationship Id="rId1" Type="http://schemas.openxmlformats.org/officeDocument/2006/relationships/slideLayout" Target="../slideLayouts/slideLayout192.xml"/></Relationships>
</file>

<file path=ppt/slides/_rels/slide8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2.xml"/><Relationship Id="rId1" Type="http://schemas.openxmlformats.org/officeDocument/2006/relationships/slideLayout" Target="../slideLayouts/slideLayout192.xml"/></Relationships>
</file>

<file path=ppt/slides/_rels/slide8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3.xml"/><Relationship Id="rId1" Type="http://schemas.openxmlformats.org/officeDocument/2006/relationships/slideLayout" Target="../slideLayouts/slideLayout192.xml"/></Relationships>
</file>

<file path=ppt/slides/_rels/slide8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4.xml"/><Relationship Id="rId1" Type="http://schemas.openxmlformats.org/officeDocument/2006/relationships/slideLayout" Target="../slideLayouts/slideLayout192.xml"/></Relationships>
</file>

<file path=ppt/slides/_rels/slide8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5.xml"/><Relationship Id="rId1" Type="http://schemas.openxmlformats.org/officeDocument/2006/relationships/slideLayout" Target="../slideLayouts/slideLayout192.xml"/></Relationships>
</file>

<file path=ppt/slides/_rels/slide8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6.xml"/><Relationship Id="rId1" Type="http://schemas.openxmlformats.org/officeDocument/2006/relationships/slideLayout" Target="../slideLayouts/slideLayout192.xml"/></Relationships>
</file>

<file path=ppt/slides/_rels/slide8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92.xml"/></Relationships>
</file>

<file path=ppt/slides/_rels/slide8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7.xml"/><Relationship Id="rId1" Type="http://schemas.openxmlformats.org/officeDocument/2006/relationships/slideLayout" Target="../slideLayouts/slideLayout192.xml"/><Relationship Id="rId4" Type="http://schemas.openxmlformats.org/officeDocument/2006/relationships/image" Target="../media/image85.jpeg"/></Relationships>
</file>

<file path=ppt/slides/_rels/slide88.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88.jpeg"/><Relationship Id="rId2" Type="http://schemas.openxmlformats.org/officeDocument/2006/relationships/notesSlide" Target="../notesSlides/notesSlide68.xml"/><Relationship Id="rId1" Type="http://schemas.openxmlformats.org/officeDocument/2006/relationships/slideLayout" Target="../slideLayouts/slideLayout228.xml"/><Relationship Id="rId6" Type="http://schemas.openxmlformats.org/officeDocument/2006/relationships/image" Target="../media/image62.jpeg"/><Relationship Id="rId5" Type="http://schemas.openxmlformats.org/officeDocument/2006/relationships/image" Target="../media/image81.jpeg"/><Relationship Id="rId4" Type="http://schemas.openxmlformats.org/officeDocument/2006/relationships/image" Target="../media/image87.jpeg"/></Relationships>
</file>

<file path=ppt/slides/_rels/slide8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9.xml"/><Relationship Id="rId1" Type="http://schemas.openxmlformats.org/officeDocument/2006/relationships/slideLayout" Target="../slideLayouts/slideLayout240.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xml"/><Relationship Id="rId1" Type="http://schemas.openxmlformats.org/officeDocument/2006/relationships/themeOverride" Target="../theme/themeOverride15.xml"/><Relationship Id="rId4" Type="http://schemas.openxmlformats.org/officeDocument/2006/relationships/image" Target="../media/image37.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xml"/><Relationship Id="rId1" Type="http://schemas.openxmlformats.org/officeDocument/2006/relationships/themeOverride" Target="../theme/themeOverride16.xml"/><Relationship Id="rId4" Type="http://schemas.openxmlformats.org/officeDocument/2006/relationships/image" Target="../media/image90.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xml"/><Relationship Id="rId1" Type="http://schemas.openxmlformats.org/officeDocument/2006/relationships/themeOverride" Target="../theme/themeOverride17.xml"/></Relationships>
</file>

<file path=ppt/slides/_rels/slide9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6.xml"/><Relationship Id="rId1" Type="http://schemas.openxmlformats.org/officeDocument/2006/relationships/slideLayout" Target="../slideLayouts/slideLayout38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9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7.xml"/><Relationship Id="rId1" Type="http://schemas.openxmlformats.org/officeDocument/2006/relationships/slideLayout" Target="../slideLayouts/slideLayout262.xml"/><Relationship Id="rId4" Type="http://schemas.openxmlformats.org/officeDocument/2006/relationships/image" Target="../media/image93.jpeg"/></Relationships>
</file>

<file path=ppt/slides/_rels/slide9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8.xml"/><Relationship Id="rId1" Type="http://schemas.openxmlformats.org/officeDocument/2006/relationships/slideLayout" Target="../slideLayouts/slideLayout26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Shape 63"/>
          <p:cNvPicPr preferRelativeResize="0"/>
          <p:nvPr/>
        </p:nvPicPr>
        <p:blipFill rotWithShape="1">
          <a:blip r:embed="rId3">
            <a:alphaModFix/>
          </a:blip>
          <a:srcRect l="20947"/>
          <a:stretch/>
        </p:blipFill>
        <p:spPr>
          <a:xfrm>
            <a:off x="0" y="-28575"/>
            <a:ext cx="9182100" cy="6886575"/>
          </a:xfrm>
          <a:prstGeom prst="rect">
            <a:avLst/>
          </a:prstGeom>
          <a:noFill/>
          <a:ln>
            <a:noFill/>
          </a:ln>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60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الخروج</a:t>
            </a:r>
            <a:endParaRPr lang="en-US" sz="60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كن مشكلا</a:t>
            </a:r>
            <a:endParaRPr lang="en-US" sz="8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ar-JO" sz="2000" b="1" kern="0" dirty="0">
                <a:solidFill>
                  <a:srgbClr val="FFFFFF"/>
                </a:solidFill>
                <a:effectLst>
                  <a:outerShdw blurRad="38100" dist="38100" dir="2700000" algn="tl">
                    <a:srgbClr val="000000"/>
                  </a:outerShdw>
                </a:effectLst>
                <a:latin typeface="Arial"/>
                <a:cs typeface="Arial"/>
              </a:rPr>
              <a:t>د. ريك جريفيث. مؤسسة الدراسات اللاهوتية الأردنية</a:t>
            </a:r>
            <a:endParaRPr lang="en-US" sz="2000" b="1" kern="0" dirty="0">
              <a:solidFill>
                <a:srgbClr val="FFFFFF"/>
              </a:solidFill>
              <a:effectLst>
                <a:outerShdw blurRad="38100" dist="38100" dir="2700000" algn="tl">
                  <a:srgbClr val="000000"/>
                </a:outerShdw>
              </a:effectLst>
              <a:latin typeface="Arial"/>
              <a:cs typeface="Arial"/>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6858001"/>
          </a:xfrm>
          <a:prstGeom prst="rect">
            <a:avLst/>
          </a:prstGeom>
        </p:spPr>
      </p:pic>
      <p:sp>
        <p:nvSpPr>
          <p:cNvPr id="40962" name="Rectangle 2"/>
          <p:cNvSpPr>
            <a:spLocks noGrp="1" noChangeArrowheads="1"/>
          </p:cNvSpPr>
          <p:nvPr>
            <p:ph type="ctrTitle" sz="quarter"/>
          </p:nvPr>
        </p:nvSpPr>
        <p:spPr>
          <a:xfrm>
            <a:off x="1162088" y="230588"/>
            <a:ext cx="6842717" cy="2481380"/>
          </a:xfrm>
          <a:effectLst/>
        </p:spPr>
        <p:txBody>
          <a:bodyPr anchor="t"/>
          <a:lstStyle/>
          <a:p>
            <a:pPr eaLnBrk="1" hangingPunct="1"/>
            <a:r>
              <a:rPr lang="ar-JO" sz="80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خَلفيّة</a:t>
            </a:r>
            <a:br>
              <a:rPr lang="ar-JO" sz="80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br>
            <a:r>
              <a:rPr lang="ar-JO" sz="60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لسفر الخروج</a:t>
            </a:r>
            <a:endParaRPr lang="en-US" sz="60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05452393"/>
      </p:ext>
    </p:extLst>
  </p:cSld>
  <p:clrMapOvr>
    <a:overrideClrMapping bg1="dk2" tx1="lt1" bg2="dk1" tx2="lt2" accent1="accent1" accent2="accent2" accent3="accent3" accent4="accent4" accent5="accent5" accent6="accent6" hlink="hlink" folHlink="folHlink"/>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OMSSO008"/>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683" name="Picture 3" descr="Slide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684" name="Picture 4" descr="OMSSO08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685" name="Picture 5" descr="Red Sea"/>
          <p:cNvPicPr>
            <a:picLocks noChangeAspect="1" noChangeArrowheads="1"/>
          </p:cNvPicPr>
          <p:nvPr/>
        </p:nvPicPr>
        <p:blipFill>
          <a:blip r:embed="rId6" cstate="screen">
            <a:lum bright="6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686" name="Picture 6" descr="World Travel 05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687" name="Text Box 7"/>
          <p:cNvSpPr txBox="1">
            <a:spLocks noChangeArrowheads="1"/>
          </p:cNvSpPr>
          <p:nvPr/>
        </p:nvSpPr>
        <p:spPr bwMode="auto">
          <a:xfrm>
            <a:off x="107504" y="0"/>
            <a:ext cx="7391400" cy="923330"/>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5400" b="1" dirty="0">
                <a:solidFill>
                  <a:srgbClr val="FFFFFF"/>
                </a:solidFill>
                <a:latin typeface="Arial"/>
                <a:ea typeface="ＭＳ Ｐゴシック" charset="0"/>
                <a:cs typeface="Arial"/>
              </a:rPr>
              <a:t>خروج</a:t>
            </a:r>
            <a:endParaRPr lang="en-US" sz="5400" b="1" dirty="0">
              <a:solidFill>
                <a:srgbClr val="FFFFFF"/>
              </a:solidFill>
              <a:latin typeface="Arial"/>
              <a:ea typeface="ＭＳ Ｐゴシック" charset="0"/>
              <a:cs typeface="Arial"/>
            </a:endParaRPr>
          </a:p>
        </p:txBody>
      </p:sp>
      <p:sp>
        <p:nvSpPr>
          <p:cNvPr id="327690" name="Rectangle 10"/>
          <p:cNvSpPr>
            <a:spLocks noChangeArrowheads="1"/>
          </p:cNvSpPr>
          <p:nvPr/>
        </p:nvSpPr>
        <p:spPr bwMode="auto">
          <a:xfrm>
            <a:off x="381000" y="2590800"/>
            <a:ext cx="8382000" cy="3810000"/>
          </a:xfrm>
          <a:prstGeom prst="rect">
            <a:avLst/>
          </a:prstGeom>
          <a:gradFill rotWithShape="1">
            <a:gsLst>
              <a:gs pos="0">
                <a:srgbClr val="4C4C4C"/>
              </a:gs>
              <a:gs pos="100000">
                <a:srgbClr val="4C4C4C">
                  <a:gamma/>
                  <a:shade val="46275"/>
                  <a:invGamma/>
                  <a:alpha val="75999"/>
                </a:srgbClr>
              </a:gs>
            </a:gsLst>
            <a:lin ang="5400000" scaled="1"/>
          </a:gradFill>
          <a:ln w="9525">
            <a:noFill/>
            <a:miter lim="800000"/>
            <a:headEnd/>
            <a:tailEnd/>
          </a:ln>
          <a:effectLst>
            <a:outerShdw blurRad="63500" dist="38099" dir="2700000" algn="ctr" rotWithShape="0">
              <a:srgbClr val="000000">
                <a:alpha val="74998"/>
              </a:srgbClr>
            </a:outerShdw>
          </a:effectLst>
        </p:spPr>
        <p:txBody>
          <a:bodyPr/>
          <a:lstStyle/>
          <a:p>
            <a:pPr marL="342900" indent="-342900" algn="ctr" defTabSz="914400" fontAlgn="base">
              <a:lnSpc>
                <a:spcPct val="90000"/>
              </a:lnSpc>
              <a:spcBef>
                <a:spcPct val="20000"/>
              </a:spcBef>
              <a:spcAft>
                <a:spcPct val="0"/>
              </a:spcAft>
              <a:defRPr/>
            </a:pPr>
            <a:r>
              <a:rPr lang="en-US" altLang="zh-CN" sz="3600" b="1" dirty="0">
                <a:solidFill>
                  <a:srgbClr val="FFFFFF"/>
                </a:solidFill>
                <a:effectLst>
                  <a:outerShdw blurRad="38100" dist="38100" dir="2700000" algn="tl">
                    <a:srgbClr val="000000"/>
                  </a:outerShdw>
                </a:effectLst>
                <a:latin typeface="Arial" charset="0"/>
                <a:ea typeface="SimSun" charset="0"/>
                <a:cs typeface="SimSun" charset="0"/>
              </a:rPr>
              <a:t>	</a:t>
            </a:r>
            <a:r>
              <a:rPr lang="ar-JO" altLang="zh-CN" sz="3400" b="1" dirty="0">
                <a:solidFill>
                  <a:srgbClr val="FFFFFF"/>
                </a:solidFill>
                <a:effectLst>
                  <a:outerShdw blurRad="38100" dist="38100" dir="2700000" algn="tl">
                    <a:srgbClr val="000000"/>
                  </a:outerShdw>
                </a:effectLst>
                <a:latin typeface="Arial" charset="0"/>
                <a:ea typeface="SimSun" charset="0"/>
                <a:cs typeface="SimSun" charset="0"/>
              </a:rPr>
              <a:t>أبتدأ ت</a:t>
            </a:r>
            <a:r>
              <a:rPr lang="ar-JO" altLang="zh-CN" sz="3400" b="1" u="sng" dirty="0">
                <a:solidFill>
                  <a:srgbClr val="FFFFFF"/>
                </a:solidFill>
                <a:effectLst>
                  <a:outerShdw blurRad="38100" dist="38100" dir="2700000" algn="tl">
                    <a:srgbClr val="000000"/>
                  </a:outerShdw>
                </a:effectLst>
                <a:latin typeface="Arial" charset="0"/>
                <a:ea typeface="SimSun" charset="0"/>
                <a:cs typeface="SimSun" charset="0"/>
              </a:rPr>
              <a:t>َكوّن</a:t>
            </a:r>
            <a:r>
              <a:rPr lang="ar-JO" altLang="zh-CN" sz="3400" b="1" dirty="0">
                <a:solidFill>
                  <a:srgbClr val="FFFFFF"/>
                </a:solidFill>
                <a:effectLst>
                  <a:outerShdw blurRad="38100" dist="38100" dir="2700000" algn="tl">
                    <a:srgbClr val="000000"/>
                  </a:outerShdw>
                </a:effectLst>
                <a:latin typeface="Arial" charset="0"/>
                <a:ea typeface="SimSun" charset="0"/>
                <a:cs typeface="SimSun" charset="0"/>
              </a:rPr>
              <a:t> إسرائيل كأمة</a:t>
            </a:r>
          </a:p>
          <a:p>
            <a:pPr marL="342900" indent="-342900" algn="ctr" defTabSz="914400" fontAlgn="base">
              <a:lnSpc>
                <a:spcPct val="90000"/>
              </a:lnSpc>
              <a:spcBef>
                <a:spcPct val="20000"/>
              </a:spcBef>
              <a:spcAft>
                <a:spcPct val="0"/>
              </a:spcAft>
              <a:defRPr/>
            </a:pPr>
            <a:r>
              <a:rPr lang="ar-JO" altLang="zh-CN" sz="3400" b="1" dirty="0">
                <a:solidFill>
                  <a:srgbClr val="FFFFFF"/>
                </a:solidFill>
                <a:effectLst>
                  <a:outerShdw blurRad="38100" dist="38100" dir="2700000" algn="tl">
                    <a:srgbClr val="000000"/>
                  </a:outerShdw>
                </a:effectLst>
                <a:latin typeface="Arial" charset="0"/>
                <a:ea typeface="SimSun" charset="0"/>
                <a:cs typeface="SimSun" charset="0"/>
              </a:rPr>
              <a:t> تحت سلطان الله كملك</a:t>
            </a:r>
          </a:p>
          <a:p>
            <a:pPr marL="342900" indent="-342900" algn="ctr" defTabSz="914400" fontAlgn="base">
              <a:lnSpc>
                <a:spcPct val="90000"/>
              </a:lnSpc>
              <a:spcBef>
                <a:spcPct val="20000"/>
              </a:spcBef>
              <a:spcAft>
                <a:spcPct val="0"/>
              </a:spcAft>
              <a:defRPr/>
            </a:pPr>
            <a:r>
              <a:rPr lang="ar-JO" altLang="zh-CN" sz="3400" b="1" dirty="0">
                <a:solidFill>
                  <a:srgbClr val="FFFFFF"/>
                </a:solidFill>
                <a:effectLst>
                  <a:outerShdw blurRad="38100" dist="38100" dir="2700000" algn="tl">
                    <a:srgbClr val="000000"/>
                  </a:outerShdw>
                </a:effectLst>
                <a:latin typeface="Arial" charset="0"/>
                <a:ea typeface="SimSun" charset="0"/>
                <a:cs typeface="SimSun" charset="0"/>
              </a:rPr>
              <a:t> عن طريق افتدائهم المعجزي من مصر</a:t>
            </a:r>
          </a:p>
          <a:p>
            <a:pPr marL="342900" indent="-342900" algn="ctr" defTabSz="914400" fontAlgn="base">
              <a:lnSpc>
                <a:spcPct val="90000"/>
              </a:lnSpc>
              <a:spcBef>
                <a:spcPct val="20000"/>
              </a:spcBef>
              <a:spcAft>
                <a:spcPct val="0"/>
              </a:spcAft>
              <a:defRPr/>
            </a:pPr>
            <a:r>
              <a:rPr lang="ar-JO" altLang="zh-CN" sz="3400" b="1" dirty="0">
                <a:solidFill>
                  <a:srgbClr val="FFFFFF"/>
                </a:solidFill>
                <a:effectLst>
                  <a:outerShdw blurRad="38100" dist="38100" dir="2700000" algn="tl">
                    <a:srgbClr val="000000"/>
                  </a:outerShdw>
                </a:effectLst>
                <a:latin typeface="Arial" charset="0"/>
                <a:ea typeface="SimSun" charset="0"/>
                <a:cs typeface="SimSun" charset="0"/>
              </a:rPr>
              <a:t>وإعلان الشريعة الموسوية</a:t>
            </a:r>
          </a:p>
          <a:p>
            <a:pPr marL="342900" indent="-342900" algn="ctr" defTabSz="914400" fontAlgn="base">
              <a:lnSpc>
                <a:spcPct val="90000"/>
              </a:lnSpc>
              <a:spcBef>
                <a:spcPct val="20000"/>
              </a:spcBef>
              <a:spcAft>
                <a:spcPct val="0"/>
              </a:spcAft>
              <a:defRPr/>
            </a:pPr>
            <a:r>
              <a:rPr lang="ar-JO" altLang="zh-CN" sz="3400" b="1" dirty="0">
                <a:solidFill>
                  <a:srgbClr val="FFFFFF"/>
                </a:solidFill>
                <a:effectLst>
                  <a:outerShdw blurRad="38100" dist="38100" dir="2700000" algn="tl">
                    <a:srgbClr val="000000"/>
                  </a:outerShdw>
                </a:effectLst>
                <a:latin typeface="Arial" charset="0"/>
                <a:ea typeface="SimSun" charset="0"/>
                <a:cs typeface="SimSun" charset="0"/>
              </a:rPr>
              <a:t> لتوفير مملكة يمكن أن تُحكم من قبل</a:t>
            </a:r>
          </a:p>
          <a:p>
            <a:pPr marL="342900" indent="-342900" algn="ctr" defTabSz="914400" fontAlgn="base">
              <a:lnSpc>
                <a:spcPct val="90000"/>
              </a:lnSpc>
              <a:spcBef>
                <a:spcPct val="20000"/>
              </a:spcBef>
              <a:spcAft>
                <a:spcPct val="0"/>
              </a:spcAft>
              <a:defRPr/>
            </a:pPr>
            <a:r>
              <a:rPr lang="ar-JO" altLang="zh-CN" sz="3400" b="1" dirty="0">
                <a:solidFill>
                  <a:srgbClr val="FFFFFF"/>
                </a:solidFill>
                <a:effectLst>
                  <a:outerShdw blurRad="38100" dist="38100" dir="2700000" algn="tl">
                    <a:srgbClr val="000000"/>
                  </a:outerShdw>
                </a:effectLst>
                <a:latin typeface="Arial" charset="0"/>
                <a:ea typeface="SimSun" charset="0"/>
                <a:cs typeface="SimSun" charset="0"/>
              </a:rPr>
              <a:t> نسل يهوذا وتعزيز</a:t>
            </a:r>
          </a:p>
          <a:p>
            <a:pPr marL="342900" indent="-342900" algn="ctr" defTabSz="914400" fontAlgn="base">
              <a:lnSpc>
                <a:spcPct val="90000"/>
              </a:lnSpc>
              <a:spcBef>
                <a:spcPct val="20000"/>
              </a:spcBef>
              <a:spcAft>
                <a:spcPct val="0"/>
              </a:spcAft>
              <a:defRPr/>
            </a:pPr>
            <a:r>
              <a:rPr lang="ar-JO" altLang="zh-CN" sz="3400" b="1" dirty="0">
                <a:solidFill>
                  <a:srgbClr val="FFFFFF"/>
                </a:solidFill>
                <a:effectLst>
                  <a:outerShdw blurRad="38100" dist="38100" dir="2700000" algn="tl">
                    <a:srgbClr val="000000"/>
                  </a:outerShdw>
                </a:effectLst>
                <a:latin typeface="Arial" charset="0"/>
                <a:ea typeface="SimSun" charset="0"/>
                <a:cs typeface="SimSun" charset="0"/>
              </a:rPr>
              <a:t> القداسة والثقة بالله</a:t>
            </a:r>
            <a:endParaRPr lang="en-US" sz="3400" b="1" dirty="0">
              <a:solidFill>
                <a:srgbClr val="FFFFFF"/>
              </a:solidFill>
              <a:effectLst>
                <a:outerShdw blurRad="38100" dist="38100" dir="2700000" algn="tl">
                  <a:srgbClr val="000000"/>
                </a:outerShdw>
              </a:effectLst>
              <a:latin typeface="Arial" charset="0"/>
              <a:ea typeface="SimSun" charset="0"/>
              <a:cs typeface="SimSun" charset="0"/>
            </a:endParaRPr>
          </a:p>
        </p:txBody>
      </p:sp>
      <p:sp>
        <p:nvSpPr>
          <p:cNvPr id="482312" name="Text Box 11"/>
          <p:cNvSpPr txBox="1">
            <a:spLocks noChangeArrowheads="1"/>
          </p:cNvSpPr>
          <p:nvPr/>
        </p:nvSpPr>
        <p:spPr bwMode="auto">
          <a:xfrm>
            <a:off x="8534400" y="150813"/>
            <a:ext cx="508473" cy="46166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altLang="zh-CN" dirty="0">
                <a:solidFill>
                  <a:srgbClr val="FFFFFF"/>
                </a:solidFill>
                <a:latin typeface="Arial" charset="0"/>
              </a:rPr>
              <a:t>98</a:t>
            </a:r>
            <a:endParaRPr lang="en-US" altLang="zh-CN" dirty="0">
              <a:solidFill>
                <a:srgbClr val="FFFFFF"/>
              </a:solidFill>
              <a:latin typeface="Arial" charset="0"/>
            </a:endParaRPr>
          </a:p>
        </p:txBody>
      </p:sp>
      <p:sp>
        <p:nvSpPr>
          <p:cNvPr id="327692" name="Rectangle 12"/>
          <p:cNvSpPr>
            <a:spLocks noGrp="1" noChangeArrowheads="1"/>
          </p:cNvSpPr>
          <p:nvPr>
            <p:ph type="title" idx="4294967295"/>
          </p:nvPr>
        </p:nvSpPr>
        <p:spPr>
          <a:xfrm>
            <a:off x="609600" y="1143000"/>
            <a:ext cx="7772400" cy="1143000"/>
          </a:xfrm>
          <a:gradFill rotWithShape="0">
            <a:gsLst>
              <a:gs pos="0">
                <a:srgbClr val="4C4C4C"/>
              </a:gs>
              <a:gs pos="100000">
                <a:srgbClr val="4C4C4C">
                  <a:gamma/>
                  <a:shade val="46275"/>
                  <a:invGamma/>
                  <a:alpha val="75999"/>
                </a:srgbClr>
              </a:gs>
            </a:gsLst>
            <a:lin ang="5400000" scaled="1"/>
          </a:gradFill>
          <a:effectLst>
            <a:outerShdw blurRad="63500" dist="38099" dir="2700000" algn="ctr" rotWithShape="0">
              <a:srgbClr val="000000">
                <a:alpha val="74998"/>
              </a:srgbClr>
            </a:outerShdw>
          </a:effectLst>
        </p:spPr>
        <p:txBody>
          <a:bodyPr/>
          <a:lstStyle/>
          <a:p>
            <a:pPr eaLnBrk="1" hangingPunct="1">
              <a:defRPr/>
            </a:pPr>
            <a:r>
              <a:rPr lang="ar-JO"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البيان الموجز</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81537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327686"/>
                                        </p:tgtEl>
                                        <p:attrNameLst>
                                          <p:attrName>style.visibility</p:attrName>
                                        </p:attrNameLst>
                                      </p:cBhvr>
                                      <p:to>
                                        <p:strVal val="visible"/>
                                      </p:to>
                                    </p:set>
                                    <p:anim calcmode="lin" valueType="num">
                                      <p:cBhvr>
                                        <p:cTn id="7" dur="500" fill="hold"/>
                                        <p:tgtEl>
                                          <p:spTgt spid="327686"/>
                                        </p:tgtEl>
                                        <p:attrNameLst>
                                          <p:attrName>ppt_w</p:attrName>
                                        </p:attrNameLst>
                                      </p:cBhvr>
                                      <p:tavLst>
                                        <p:tav tm="0">
                                          <p:val>
                                            <p:fltVal val="0"/>
                                          </p:val>
                                        </p:tav>
                                        <p:tav tm="100000">
                                          <p:val>
                                            <p:strVal val="#ppt_w"/>
                                          </p:val>
                                        </p:tav>
                                      </p:tavLst>
                                    </p:anim>
                                    <p:anim calcmode="lin" valueType="num">
                                      <p:cBhvr>
                                        <p:cTn id="8" dur="500" fill="hold"/>
                                        <p:tgtEl>
                                          <p:spTgt spid="327686"/>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27684"/>
                                        </p:tgtEl>
                                        <p:attrNameLst>
                                          <p:attrName>style.visibility</p:attrName>
                                        </p:attrNameLst>
                                      </p:cBhvr>
                                      <p:to>
                                        <p:strVal val="visible"/>
                                      </p:to>
                                    </p:set>
                                    <p:anim calcmode="lin" valueType="num">
                                      <p:cBhvr>
                                        <p:cTn id="11" dur="500" fill="hold"/>
                                        <p:tgtEl>
                                          <p:spTgt spid="327684"/>
                                        </p:tgtEl>
                                        <p:attrNameLst>
                                          <p:attrName>ppt_w</p:attrName>
                                        </p:attrNameLst>
                                      </p:cBhvr>
                                      <p:tavLst>
                                        <p:tav tm="0">
                                          <p:val>
                                            <p:fltVal val="0"/>
                                          </p:val>
                                        </p:tav>
                                        <p:tav tm="100000">
                                          <p:val>
                                            <p:strVal val="#ppt_w"/>
                                          </p:val>
                                        </p:tav>
                                      </p:tavLst>
                                    </p:anim>
                                    <p:anim calcmode="lin" valueType="num">
                                      <p:cBhvr>
                                        <p:cTn id="12" dur="500" fill="hold"/>
                                        <p:tgtEl>
                                          <p:spTgt spid="327684"/>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27685"/>
                                        </p:tgtEl>
                                        <p:attrNameLst>
                                          <p:attrName>style.visibility</p:attrName>
                                        </p:attrNameLst>
                                      </p:cBhvr>
                                      <p:to>
                                        <p:strVal val="visible"/>
                                      </p:to>
                                    </p:set>
                                    <p:anim calcmode="lin" valueType="num">
                                      <p:cBhvr>
                                        <p:cTn id="15" dur="500" fill="hold"/>
                                        <p:tgtEl>
                                          <p:spTgt spid="327685"/>
                                        </p:tgtEl>
                                        <p:attrNameLst>
                                          <p:attrName>ppt_w</p:attrName>
                                        </p:attrNameLst>
                                      </p:cBhvr>
                                      <p:tavLst>
                                        <p:tav tm="0">
                                          <p:val>
                                            <p:fltVal val="0"/>
                                          </p:val>
                                        </p:tav>
                                        <p:tav tm="100000">
                                          <p:val>
                                            <p:strVal val="#ppt_w"/>
                                          </p:val>
                                        </p:tav>
                                      </p:tavLst>
                                    </p:anim>
                                    <p:anim calcmode="lin" valueType="num">
                                      <p:cBhvr>
                                        <p:cTn id="16" dur="500" fill="hold"/>
                                        <p:tgtEl>
                                          <p:spTgt spid="327685"/>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27682"/>
                                        </p:tgtEl>
                                        <p:attrNameLst>
                                          <p:attrName>style.visibility</p:attrName>
                                        </p:attrNameLst>
                                      </p:cBhvr>
                                      <p:to>
                                        <p:strVal val="visible"/>
                                      </p:to>
                                    </p:set>
                                    <p:anim calcmode="lin" valueType="num">
                                      <p:cBhvr>
                                        <p:cTn id="19" dur="500" fill="hold"/>
                                        <p:tgtEl>
                                          <p:spTgt spid="327682"/>
                                        </p:tgtEl>
                                        <p:attrNameLst>
                                          <p:attrName>ppt_w</p:attrName>
                                        </p:attrNameLst>
                                      </p:cBhvr>
                                      <p:tavLst>
                                        <p:tav tm="0">
                                          <p:val>
                                            <p:fltVal val="0"/>
                                          </p:val>
                                        </p:tav>
                                        <p:tav tm="100000">
                                          <p:val>
                                            <p:strVal val="#ppt_w"/>
                                          </p:val>
                                        </p:tav>
                                      </p:tavLst>
                                    </p:anim>
                                    <p:anim calcmode="lin" valueType="num">
                                      <p:cBhvr>
                                        <p:cTn id="20" dur="500" fill="hold"/>
                                        <p:tgtEl>
                                          <p:spTgt spid="327682"/>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27683"/>
                                        </p:tgtEl>
                                        <p:attrNameLst>
                                          <p:attrName>style.visibility</p:attrName>
                                        </p:attrNameLst>
                                      </p:cBhvr>
                                      <p:to>
                                        <p:strVal val="visible"/>
                                      </p:to>
                                    </p:set>
                                    <p:anim calcmode="lin" valueType="num">
                                      <p:cBhvr>
                                        <p:cTn id="23" dur="500" fill="hold"/>
                                        <p:tgtEl>
                                          <p:spTgt spid="327683"/>
                                        </p:tgtEl>
                                        <p:attrNameLst>
                                          <p:attrName>ppt_w</p:attrName>
                                        </p:attrNameLst>
                                      </p:cBhvr>
                                      <p:tavLst>
                                        <p:tav tm="0">
                                          <p:val>
                                            <p:fltVal val="0"/>
                                          </p:val>
                                        </p:tav>
                                        <p:tav tm="100000">
                                          <p:val>
                                            <p:strVal val="#ppt_w"/>
                                          </p:val>
                                        </p:tav>
                                      </p:tavLst>
                                    </p:anim>
                                    <p:anim calcmode="lin" valueType="num">
                                      <p:cBhvr>
                                        <p:cTn id="24" dur="500" fill="hold"/>
                                        <p:tgtEl>
                                          <p:spTgt spid="327683"/>
                                        </p:tgtEl>
                                        <p:attrNameLst>
                                          <p:attrName>ppt_h</p:attrName>
                                        </p:attrNameLst>
                                      </p:cBhvr>
                                      <p:tavLst>
                                        <p:tav tm="0">
                                          <p:val>
                                            <p:fltVal val="0"/>
                                          </p:val>
                                        </p:tav>
                                        <p:tav tm="100000">
                                          <p:val>
                                            <p:strVal val="#ppt_h"/>
                                          </p:val>
                                        </p:tav>
                                      </p:tavLst>
                                    </p:anim>
                                  </p:childTnLst>
                                </p:cTn>
                              </p:par>
                              <p:par>
                                <p:cTn id="25" presetID="4" presetClass="entr" presetSubtype="16" fill="hold" grpId="0" nodeType="withEffect">
                                  <p:stCondLst>
                                    <p:cond delay="0"/>
                                  </p:stCondLst>
                                  <p:childTnLst>
                                    <p:set>
                                      <p:cBhvr>
                                        <p:cTn id="26" dur="1" fill="hold">
                                          <p:stCondLst>
                                            <p:cond delay="0"/>
                                          </p:stCondLst>
                                        </p:cTn>
                                        <p:tgtEl>
                                          <p:spTgt spid="327690">
                                            <p:txEl>
                                              <p:charRg st="4294967295" end="4294967295"/>
                                            </p:txEl>
                                          </p:spTgt>
                                        </p:tgtEl>
                                        <p:attrNameLst>
                                          <p:attrName>style.visibility</p:attrName>
                                        </p:attrNameLst>
                                      </p:cBhvr>
                                      <p:to>
                                        <p:strVal val="visible"/>
                                      </p:to>
                                    </p:set>
                                    <p:animEffect transition="in" filter="box(in)">
                                      <p:cBhvr>
                                        <p:cTn id="27" dur="500"/>
                                        <p:tgtEl>
                                          <p:spTgt spid="327690">
                                            <p:txEl>
                                              <p:charRg st="4294967295" end="4294967295"/>
                                            </p:txEl>
                                          </p:spTgt>
                                        </p:tgtEl>
                                      </p:cBhvr>
                                    </p:animEffect>
                                  </p:childTnLst>
                                </p:cTn>
                              </p:par>
                            </p:childTnLst>
                          </p:cTn>
                        </p:par>
                        <p:par>
                          <p:cTn id="28" fill="hold" nodeType="afterGroup">
                            <p:stCondLst>
                              <p:cond delay="500"/>
                            </p:stCondLst>
                            <p:childTnLst>
                              <p:par>
                                <p:cTn id="29" presetID="9" presetClass="entr" presetSubtype="0" fill="hold" grpId="1" nodeType="afterEffect">
                                  <p:stCondLst>
                                    <p:cond delay="500"/>
                                  </p:stCondLst>
                                  <p:childTnLst>
                                    <p:set>
                                      <p:cBhvr>
                                        <p:cTn id="30" dur="1" fill="hold">
                                          <p:stCondLst>
                                            <p:cond delay="0"/>
                                          </p:stCondLst>
                                        </p:cTn>
                                        <p:tgtEl>
                                          <p:spTgt spid="327690"/>
                                        </p:tgtEl>
                                        <p:attrNameLst>
                                          <p:attrName>style.visibility</p:attrName>
                                        </p:attrNameLst>
                                      </p:cBhvr>
                                      <p:to>
                                        <p:strVal val="visible"/>
                                      </p:to>
                                    </p:set>
                                    <p:animEffect transition="in" filter="dissolve">
                                      <p:cBhvr>
                                        <p:cTn id="31" dur="500"/>
                                        <p:tgtEl>
                                          <p:spTgt spid="327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90" grpId="0" autoUpdateAnimBg="0"/>
      <p:bldP spid="327690" grpId="1"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خروج </a:t>
            </a:r>
            <a:r>
              <a:rPr lang="ar-JO" sz="8800" dirty="0">
                <a:latin typeface="Arial" charset="0"/>
                <a:ea typeface="Osaka" charset="0"/>
                <a:cs typeface="Arial" charset="0"/>
              </a:rPr>
              <a:t>٢٠</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0261497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668462"/>
            <a:ext cx="9052420" cy="6306519"/>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51316"/>
            <a:ext cx="9143999" cy="784797"/>
          </a:xfrm>
          <a:effectLst/>
        </p:spPr>
        <p:txBody>
          <a:bodyPr/>
          <a:lstStyle/>
          <a:p>
            <a:pPr>
              <a:defRPr/>
            </a:pPr>
            <a:r>
              <a:rPr lang="ar-JO" sz="6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العشرة الكبار</a:t>
            </a:r>
            <a:endParaRPr lang="en-US" sz="6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29457200"/>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خروج </a:t>
            </a:r>
            <a:r>
              <a:rPr lang="ar-JO" sz="8800" dirty="0">
                <a:latin typeface="Arial" charset="0"/>
                <a:ea typeface="Osaka" charset="0"/>
                <a:cs typeface="Arial" charset="0"/>
              </a:rPr>
              <a:t>٢١</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2485673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3"/>
            <a:ext cx="9144000" cy="6885384"/>
          </a:xfrm>
          <a:prstGeom prst="rect">
            <a:avLst/>
          </a:prstGeom>
        </p:spPr>
      </p:pic>
      <p:sp>
        <p:nvSpPr>
          <p:cNvPr id="488450" name="Rectangle 2"/>
          <p:cNvSpPr>
            <a:spLocks noGrp="1" noChangeArrowheads="1"/>
          </p:cNvSpPr>
          <p:nvPr>
            <p:ph type="title"/>
          </p:nvPr>
        </p:nvSpPr>
        <p:spPr>
          <a:xfrm>
            <a:off x="0" y="5013176"/>
            <a:ext cx="9144000" cy="1777008"/>
          </a:xfrm>
        </p:spPr>
        <p:txBody>
          <a:bodyPr/>
          <a:lstStyle/>
          <a:p>
            <a:pPr algn="ctr" eaLnBrk="1" hangingPunct="1"/>
            <a:r>
              <a:rPr kumimoji="1" lang="ar-JO" altLang="zh-CN" sz="4800" b="1" dirty="0">
                <a:solidFill>
                  <a:schemeClr val="tx1"/>
                </a:solidFill>
                <a:effectLst>
                  <a:glow rad="228600">
                    <a:schemeClr val="bg2"/>
                  </a:glow>
                </a:effectLst>
                <a:latin typeface="Arial" panose="020B0604020202020204" pitchFamily="34" charset="0"/>
                <a:cs typeface="Arial" panose="020B0604020202020204" pitchFamily="34" charset="0"/>
              </a:rPr>
              <a:t>إن جوهر العهد الموسوي</a:t>
            </a:r>
            <a:br>
              <a:rPr kumimoji="1" lang="ar-JO" altLang="zh-CN" sz="4800" b="1" dirty="0">
                <a:solidFill>
                  <a:schemeClr val="tx1"/>
                </a:solidFill>
                <a:effectLst>
                  <a:glow rad="228600">
                    <a:schemeClr val="bg2"/>
                  </a:glow>
                </a:effectLst>
                <a:latin typeface="Arial" panose="020B0604020202020204" pitchFamily="34" charset="0"/>
                <a:cs typeface="Arial" panose="020B0604020202020204" pitchFamily="34" charset="0"/>
              </a:rPr>
            </a:br>
            <a:r>
              <a:rPr kumimoji="1" lang="ar-JO" altLang="zh-CN" sz="4800" b="1" dirty="0">
                <a:solidFill>
                  <a:schemeClr val="tx1"/>
                </a:solidFill>
                <a:effectLst>
                  <a:glow rad="228600">
                    <a:schemeClr val="bg2"/>
                  </a:glow>
                </a:effectLst>
                <a:latin typeface="Arial" panose="020B0604020202020204" pitchFamily="34" charset="0"/>
                <a:cs typeface="Arial" panose="020B0604020202020204" pitchFamily="34" charset="0"/>
              </a:rPr>
              <a:t>هو الوصايا العشرة</a:t>
            </a:r>
            <a:endParaRPr kumimoji="1" lang="en-US" altLang="zh-CN" sz="4800" b="1" dirty="0">
              <a:solidFill>
                <a:schemeClr val="tx1"/>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50277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خروج </a:t>
            </a:r>
            <a:r>
              <a:rPr lang="ar-JO" sz="8800" dirty="0">
                <a:latin typeface="Arial" charset="0"/>
                <a:ea typeface="Osaka" charset="0"/>
                <a:cs typeface="Arial" charset="0"/>
              </a:rPr>
              <a:t>٢٣</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3671333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5" name="Picture 2" descr="b_bulb_glo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2786" name="Picture 3" descr="international[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914400"/>
            <a:ext cx="72390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4" name="Title 5"/>
          <p:cNvSpPr>
            <a:spLocks noGrp="1"/>
          </p:cNvSpPr>
          <p:nvPr>
            <p:ph type="title" idx="4294967295"/>
          </p:nvPr>
        </p:nvSpPr>
        <p:spPr>
          <a:xfrm>
            <a:off x="0" y="0"/>
            <a:ext cx="9144000" cy="914400"/>
          </a:xfrm>
        </p:spPr>
        <p:txBody>
          <a:bodyPr/>
          <a:lstStyle/>
          <a:p>
            <a:pPr eaLnBrk="1" hangingPunct="1">
              <a:defRPr/>
            </a:pPr>
            <a:r>
              <a:rPr lang="ar-JO" sz="3200" dirty="0">
                <a:solidFill>
                  <a:srgbClr val="FFFFFF"/>
                </a:solidFill>
                <a:latin typeface="Arial" panose="020B0604020202020204" pitchFamily="34" charset="0"/>
                <a:cs typeface="Arial" panose="020B0604020202020204" pitchFamily="34" charset="0"/>
              </a:rPr>
              <a:t>التباين بين عهدين رئيسيين</a:t>
            </a:r>
            <a:endParaRPr lang="en-US" sz="3200" dirty="0">
              <a:solidFill>
                <a:srgbClr val="FFFFFF"/>
              </a:solidFill>
              <a:latin typeface="Arial" panose="020B0604020202020204" pitchFamily="34" charset="0"/>
              <a:cs typeface="Arial" panose="020B0604020202020204" pitchFamily="34" charset="0"/>
            </a:endParaRPr>
          </a:p>
        </p:txBody>
      </p:sp>
      <p:sp>
        <p:nvSpPr>
          <p:cNvPr id="7" name="Text Box 5"/>
          <p:cNvSpPr txBox="1">
            <a:spLocks noChangeArrowheads="1"/>
          </p:cNvSpPr>
          <p:nvPr/>
        </p:nvSpPr>
        <p:spPr bwMode="auto">
          <a:xfrm>
            <a:off x="8388350" y="14288"/>
            <a:ext cx="704039" cy="46166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defRPr/>
            </a:pPr>
            <a:r>
              <a:rPr lang="ar-JO" sz="2400" b="1" dirty="0">
                <a:solidFill>
                  <a:srgbClr val="FFFFFF"/>
                </a:solidFill>
                <a:latin typeface="Arial"/>
                <a:ea typeface="ＭＳ Ｐゴシック" charset="0"/>
                <a:cs typeface="Arial"/>
              </a:rPr>
              <a:t>116</a:t>
            </a:r>
            <a:endParaRPr lang="en-US" sz="2400" b="1" dirty="0">
              <a:solidFill>
                <a:srgbClr val="FFFFFF"/>
              </a:solidFill>
              <a:latin typeface="Arial"/>
              <a:ea typeface="ＭＳ Ｐゴシック" charset="0"/>
              <a:cs typeface="Arial"/>
            </a:endParaRPr>
          </a:p>
        </p:txBody>
      </p:sp>
      <p:graphicFrame>
        <p:nvGraphicFramePr>
          <p:cNvPr id="8" name="Table 7"/>
          <p:cNvGraphicFramePr>
            <a:graphicFrameLocks noGrp="1"/>
          </p:cNvGraphicFramePr>
          <p:nvPr>
            <p:extLst>
              <p:ext uri="{D42A27DB-BD31-4B8C-83A1-F6EECF244321}">
                <p14:modId xmlns:p14="http://schemas.microsoft.com/office/powerpoint/2010/main" val="392142083"/>
              </p:ext>
            </p:extLst>
          </p:nvPr>
        </p:nvGraphicFramePr>
        <p:xfrm>
          <a:off x="76200" y="990600"/>
          <a:ext cx="8991600" cy="5715002"/>
        </p:xfrm>
        <a:graphic>
          <a:graphicData uri="http://schemas.openxmlformats.org/drawingml/2006/table">
            <a:tbl>
              <a:tblPr/>
              <a:tblGrid>
                <a:gridCol w="17526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609371">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T="45703" marB="45703" horzOverflow="overflow">
                    <a:lnL>
                      <a:noFill/>
                    </a:lnL>
                    <a:lnR>
                      <a:noFill/>
                    </a:lnR>
                    <a:lnT>
                      <a:noFill/>
                    </a:lnT>
                    <a:lnB>
                      <a:noFill/>
                    </a:lnB>
                    <a:lnTlToBr>
                      <a:noFill/>
                    </a:lnTlToBr>
                    <a:lnBlToTr>
                      <a:noFill/>
                    </a:lnBlToTr>
                    <a:solidFill>
                      <a:srgbClr val="00000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800" b="1" i="0" u="sng" strike="noStrike" cap="none" normalizeH="0" baseline="0" dirty="0">
                          <a:ln>
                            <a:noFill/>
                          </a:ln>
                          <a:solidFill>
                            <a:srgbClr val="FFFFFF"/>
                          </a:solidFill>
                          <a:effectLst/>
                          <a:latin typeface="Arial" charset="0"/>
                          <a:ea typeface="ＭＳ Ｐゴシック" charset="0"/>
                          <a:cs typeface="Times New Roman" charset="0"/>
                        </a:rPr>
                        <a:t>الإبراهيمي</a:t>
                      </a:r>
                      <a:endParaRPr kumimoji="0" lang="en-US" sz="2800" b="1" i="0" u="sng"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800" b="1" i="0" u="sng" strike="noStrike" cap="none" normalizeH="0" baseline="0" dirty="0">
                          <a:ln>
                            <a:noFill/>
                          </a:ln>
                          <a:solidFill>
                            <a:srgbClr val="FFFFFF"/>
                          </a:solidFill>
                          <a:effectLst/>
                          <a:latin typeface="Arial" charset="0"/>
                          <a:ea typeface="ＭＳ Ｐゴシック" charset="0"/>
                          <a:cs typeface="Times New Roman" charset="0"/>
                        </a:rPr>
                        <a:t>الموسوي</a:t>
                      </a:r>
                      <a:endParaRPr kumimoji="0" lang="en-US" sz="2800" b="1" i="0" u="sng"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463039">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rgbClr val="FFFFFF"/>
                          </a:solidFill>
                          <a:effectLst/>
                          <a:latin typeface="Arial" charset="0"/>
                          <a:ea typeface="ＭＳ Ｐゴシック" charset="0"/>
                          <a:cs typeface="Times New Roman" charset="0"/>
                        </a:rPr>
                        <a:t>المتلقي</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rgbClr val="FFFFFF"/>
                          </a:solidFill>
                          <a:effectLst/>
                          <a:latin typeface="Arial" charset="0"/>
                          <a:ea typeface="ＭＳ Ｐゴシック" charset="0"/>
                          <a:cs typeface="Times New Roman" charset="0"/>
                        </a:rPr>
                        <a:t>(التاريخ و</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rgbClr val="FFFFFF"/>
                          </a:solidFill>
                          <a:effectLst/>
                          <a:latin typeface="Arial" charset="0"/>
                          <a:ea typeface="ＭＳ Ｐゴシック" charset="0"/>
                          <a:cs typeface="Times New Roman" charset="0"/>
                        </a:rPr>
                        <a:t>المكان)</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إبراهيم كوسيط لجميع الأمم</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عام 2060 ق.م</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في أور الكلدانيين</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موسى كوسيط لإسرائيل</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عام 1445 ق.م</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في جبل سيناء</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463039">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rgbClr val="FFFFFF"/>
                          </a:solidFill>
                          <a:effectLst/>
                          <a:latin typeface="Arial" charset="0"/>
                          <a:ea typeface="ＭＳ Ｐゴシック" charset="0"/>
                          <a:cs typeface="Times New Roman" charset="0"/>
                        </a:rPr>
                        <a:t>الكتاب المقدس</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تكوين 12: 1- 3 (لكنه </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تشكل كعهد</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في تكوين 15)</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خروج 20 – 31 هو</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جوهر العهد</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271">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rgbClr val="FFFFFF"/>
                          </a:solidFill>
                          <a:effectLst/>
                          <a:latin typeface="Arial" charset="0"/>
                          <a:ea typeface="ＭＳ Ｐゴシック" charset="0"/>
                          <a:cs typeface="Times New Roman" charset="0"/>
                        </a:rPr>
                        <a:t>بين الله</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rgbClr val="FFFFFF"/>
                          </a:solidFill>
                          <a:effectLst/>
                          <a:latin typeface="Arial" charset="0"/>
                          <a:ea typeface="ＭＳ Ｐゴシック" charset="0"/>
                          <a:cs typeface="Times New Roman" charset="0"/>
                        </a:rPr>
                        <a:t>و</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شخص (كأمّة</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مستقبلاً)</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أمّة</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97280">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rgbClr val="FFFFFF"/>
                          </a:solidFill>
                          <a:effectLst/>
                          <a:latin typeface="Arial" charset="0"/>
                          <a:ea typeface="ＭＳ Ｐゴシック" charset="0"/>
                          <a:cs typeface="Times New Roman" charset="0"/>
                        </a:rPr>
                        <a:t>النطاق</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عالمي ("وتتبارك فيك</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جميع أمم</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الأرض")</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إسرائيل فقط استلمت</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الشريعة (تث 4: 8؛ </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مز 147: 20)</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 name="Oval 1"/>
          <p:cNvSpPr/>
          <p:nvPr/>
        </p:nvSpPr>
        <p:spPr bwMode="auto">
          <a:xfrm>
            <a:off x="6006451" y="5368070"/>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Tree>
    <p:extLst>
      <p:ext uri="{BB962C8B-B14F-4D97-AF65-F5344CB8AC3E}">
        <p14:creationId xmlns:p14="http://schemas.microsoft.com/office/powerpoint/2010/main" val="351584471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b_bulb_glo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3810" name="Picture 3" descr="international[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914400"/>
            <a:ext cx="72390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8" name="Title 5"/>
          <p:cNvSpPr>
            <a:spLocks noGrp="1"/>
          </p:cNvSpPr>
          <p:nvPr>
            <p:ph type="title" idx="4294967295"/>
          </p:nvPr>
        </p:nvSpPr>
        <p:spPr>
          <a:xfrm>
            <a:off x="0" y="0"/>
            <a:ext cx="9144000" cy="914400"/>
          </a:xfrm>
        </p:spPr>
        <p:txBody>
          <a:bodyPr/>
          <a:lstStyle/>
          <a:p>
            <a:pPr eaLnBrk="1" hangingPunct="1">
              <a:defRPr/>
            </a:pPr>
            <a:r>
              <a:rPr lang="ar-JO" sz="3200" dirty="0">
                <a:solidFill>
                  <a:srgbClr val="FFFFFF"/>
                </a:solidFill>
                <a:latin typeface="Arial" panose="020B0604020202020204" pitchFamily="34" charset="0"/>
                <a:cs typeface="Arial" panose="020B0604020202020204" pitchFamily="34" charset="0"/>
              </a:rPr>
              <a:t>التباين بين عهدين رئيسيين</a:t>
            </a:r>
            <a:endParaRPr lang="en-US" sz="3200" dirty="0">
              <a:solidFill>
                <a:srgbClr val="FFFFFF"/>
              </a:solidFill>
              <a:latin typeface="Arial" panose="020B0604020202020204" pitchFamily="34" charset="0"/>
              <a:cs typeface="Arial" panose="020B0604020202020204" pitchFamily="34" charset="0"/>
            </a:endParaRPr>
          </a:p>
        </p:txBody>
      </p:sp>
      <p:sp>
        <p:nvSpPr>
          <p:cNvPr id="7" name="Text Box 5"/>
          <p:cNvSpPr txBox="1">
            <a:spLocks noChangeArrowheads="1"/>
          </p:cNvSpPr>
          <p:nvPr/>
        </p:nvSpPr>
        <p:spPr bwMode="auto">
          <a:xfrm>
            <a:off x="8451850" y="0"/>
            <a:ext cx="704039" cy="46166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defRPr/>
            </a:pPr>
            <a:r>
              <a:rPr lang="ar-JO" sz="2400" b="1" dirty="0">
                <a:solidFill>
                  <a:srgbClr val="FFFFFF"/>
                </a:solidFill>
                <a:latin typeface="Times New Roman" pitchFamily="-112" charset="0"/>
                <a:ea typeface="ＭＳ Ｐゴシック" charset="0"/>
                <a:cs typeface="ＭＳ Ｐゴシック" charset="0"/>
              </a:rPr>
              <a:t>116</a:t>
            </a:r>
            <a:endParaRPr lang="en-US" sz="2400" b="1" dirty="0">
              <a:solidFill>
                <a:srgbClr val="FFFFFF"/>
              </a:solidFill>
              <a:latin typeface="Times New Roman" pitchFamily="-112" charset="0"/>
              <a:ea typeface="ＭＳ Ｐゴシック" charset="0"/>
              <a:cs typeface="ＭＳ Ｐゴシック" charset="0"/>
            </a:endParaRPr>
          </a:p>
        </p:txBody>
      </p:sp>
      <p:graphicFrame>
        <p:nvGraphicFramePr>
          <p:cNvPr id="180246" name="Group 22"/>
          <p:cNvGraphicFramePr>
            <a:graphicFrameLocks noGrp="1"/>
          </p:cNvGraphicFramePr>
          <p:nvPr>
            <p:extLst>
              <p:ext uri="{D42A27DB-BD31-4B8C-83A1-F6EECF244321}">
                <p14:modId xmlns:p14="http://schemas.microsoft.com/office/powerpoint/2010/main" val="668845662"/>
              </p:ext>
            </p:extLst>
          </p:nvPr>
        </p:nvGraphicFramePr>
        <p:xfrm>
          <a:off x="76200" y="990600"/>
          <a:ext cx="8991600" cy="5686425"/>
        </p:xfrm>
        <a:graphic>
          <a:graphicData uri="http://schemas.openxmlformats.org/drawingml/2006/table">
            <a:tbl>
              <a:tblPr/>
              <a:tblGrid>
                <a:gridCol w="17526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609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solidFill>
                      <a:srgbClr val="00000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800" b="1" i="0" u="sng" strike="noStrike" cap="none" normalizeH="0" baseline="0" dirty="0">
                          <a:ln>
                            <a:noFill/>
                          </a:ln>
                          <a:solidFill>
                            <a:srgbClr val="FFFFFF"/>
                          </a:solidFill>
                          <a:effectLst/>
                          <a:latin typeface="Arial" charset="0"/>
                          <a:ea typeface="ＭＳ Ｐゴシック" charset="0"/>
                          <a:cs typeface="Times New Roman" charset="0"/>
                        </a:rPr>
                        <a:t>الإبراهيمي</a:t>
                      </a:r>
                      <a:endParaRPr kumimoji="0" lang="en-US" sz="2800" b="1" i="0" u="sng"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800" b="1" i="0" u="sng" strike="noStrike" cap="none" normalizeH="0" baseline="0" dirty="0">
                          <a:ln>
                            <a:noFill/>
                          </a:ln>
                          <a:solidFill>
                            <a:srgbClr val="FFFFFF"/>
                          </a:solidFill>
                          <a:effectLst/>
                          <a:latin typeface="Arial" charset="0"/>
                          <a:ea typeface="ＭＳ Ｐゴシック" charset="0"/>
                          <a:cs typeface="Times New Roman" charset="0"/>
                        </a:rPr>
                        <a:t>الموسوي</a:t>
                      </a:r>
                      <a:endParaRPr kumimoji="0" lang="en-US" sz="2800" b="1" i="0" u="sng"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828800">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chemeClr val="tx2"/>
                          </a:solidFill>
                          <a:effectLst/>
                          <a:latin typeface="Arial" charset="0"/>
                          <a:ea typeface="ＭＳ Ｐゴシック" charset="0"/>
                          <a:cs typeface="Times New Roman" charset="0"/>
                        </a:rPr>
                        <a:t>المواعيد</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أرض، نسل، وبركة</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(دون الإشارة إلى</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زمن التحقيق)</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بركة للطاعة</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ولعنة</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للعصيان</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(لا 26؛ تث 28)</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82675">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chemeClr val="tx2"/>
                          </a:solidFill>
                          <a:effectLst/>
                          <a:latin typeface="Arial" charset="0"/>
                          <a:ea typeface="ＭＳ Ｐゴシック" charset="0"/>
                          <a:cs typeface="Times New Roman" charset="0"/>
                        </a:rPr>
                        <a:t>الشروط</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غير مشروط: "أنا سوف..."</a:t>
                      </a:r>
                      <a:endParaRPr kumimoji="0" lang="en-US" sz="24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مشروط: "إذا أنت فعلتَ...</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إذن أنا سأفعل..."</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675">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chemeClr val="tx2"/>
                          </a:solidFill>
                          <a:effectLst/>
                          <a:latin typeface="Arial" charset="0"/>
                          <a:ea typeface="ＭＳ Ｐゴシック" charset="0"/>
                          <a:cs typeface="Times New Roman" charset="0"/>
                        </a:rPr>
                        <a:t>المشاركة</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إبراهيم نائمًا </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(تك 15: 17)</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وافقت إسرائيل على الانصياع</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(خر 18: 8)</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82675">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chemeClr val="tx2"/>
                          </a:solidFill>
                          <a:effectLst/>
                          <a:latin typeface="Arial" charset="0"/>
                          <a:ea typeface="ＭＳ Ｐゴシック" charset="0"/>
                          <a:cs typeface="Times New Roman" charset="0"/>
                        </a:rPr>
                        <a:t>التناظر</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أب إلى اِبن</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(عطيّة ملكية)</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متسلط (ملك أعظم) إلى</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تابع (أمة خادمة)</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8" name="Oval 7"/>
          <p:cNvSpPr/>
          <p:nvPr/>
        </p:nvSpPr>
        <p:spPr bwMode="auto">
          <a:xfrm>
            <a:off x="6105061" y="5368070"/>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9" name="Oval 8"/>
          <p:cNvSpPr/>
          <p:nvPr/>
        </p:nvSpPr>
        <p:spPr bwMode="auto">
          <a:xfrm>
            <a:off x="6032904" y="1183285"/>
            <a:ext cx="3888570" cy="2337708"/>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latin typeface="Times New Roman" pitchFamily="-108" charset="0"/>
            </a:endParaRPr>
          </a:p>
        </p:txBody>
      </p:sp>
    </p:spTree>
    <p:extLst>
      <p:ext uri="{BB962C8B-B14F-4D97-AF65-F5344CB8AC3E}">
        <p14:creationId xmlns:p14="http://schemas.microsoft.com/office/powerpoint/2010/main" val="85222451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43" presetClass="entr" presetSubtype="0" fill="hold" grpId="1"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
                                        <p:tgtEl>
                                          <p:spTgt spid="8"/>
                                        </p:tgtEl>
                                      </p:cBhvr>
                                    </p:animEffect>
                                    <p:anim calcmode="lin" valueType="num">
                                      <p:cBhvr>
                                        <p:cTn id="16" dur="400" fill="hold"/>
                                        <p:tgtEl>
                                          <p:spTgt spid="8"/>
                                        </p:tgtEl>
                                        <p:attrNameLst>
                                          <p:attrName>ppt_x</p:attrName>
                                        </p:attrNameLst>
                                      </p:cBhvr>
                                      <p:tavLst>
                                        <p:tav tm="0">
                                          <p:val>
                                            <p:strVal val="#ppt_x"/>
                                          </p:val>
                                        </p:tav>
                                        <p:tav tm="100000">
                                          <p:val>
                                            <p:strVal val="#ppt_x"/>
                                          </p:val>
                                        </p:tav>
                                      </p:tavLst>
                                    </p:anim>
                                    <p:anim calcmode="lin" valueType="num">
                                      <p:cBhvr>
                                        <p:cTn id="17" dur="400" fill="hold"/>
                                        <p:tgtEl>
                                          <p:spTgt spid="8"/>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P spid="9" grpId="1"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833" name="Picture 2" descr="b_bulb_glo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4834" name="Picture 3" descr="international[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914400"/>
            <a:ext cx="72390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2" name="Title 5"/>
          <p:cNvSpPr>
            <a:spLocks noGrp="1"/>
          </p:cNvSpPr>
          <p:nvPr>
            <p:ph type="title" idx="4294967295"/>
          </p:nvPr>
        </p:nvSpPr>
        <p:spPr>
          <a:xfrm>
            <a:off x="0" y="0"/>
            <a:ext cx="9144000" cy="914400"/>
          </a:xfrm>
        </p:spPr>
        <p:txBody>
          <a:bodyPr/>
          <a:lstStyle/>
          <a:p>
            <a:pPr eaLnBrk="1" hangingPunct="1">
              <a:defRPr/>
            </a:pPr>
            <a:r>
              <a:rPr lang="ar-JO" sz="3200" dirty="0">
                <a:solidFill>
                  <a:srgbClr val="FFFFFF"/>
                </a:solidFill>
                <a:latin typeface="Arial" panose="020B0604020202020204" pitchFamily="34" charset="0"/>
                <a:cs typeface="Arial" panose="020B0604020202020204" pitchFamily="34" charset="0"/>
              </a:rPr>
              <a:t>التباين بين عهدين رئيسيين</a:t>
            </a:r>
            <a:endParaRPr lang="en-US" sz="3200" dirty="0">
              <a:solidFill>
                <a:srgbClr val="FFFFFF"/>
              </a:solidFill>
              <a:latin typeface="Arial" panose="020B0604020202020204" pitchFamily="34" charset="0"/>
              <a:cs typeface="Arial" panose="020B0604020202020204" pitchFamily="34" charset="0"/>
            </a:endParaRPr>
          </a:p>
        </p:txBody>
      </p:sp>
      <p:sp>
        <p:nvSpPr>
          <p:cNvPr id="7" name="Text Box 5"/>
          <p:cNvSpPr txBox="1">
            <a:spLocks noChangeArrowheads="1"/>
          </p:cNvSpPr>
          <p:nvPr/>
        </p:nvSpPr>
        <p:spPr bwMode="auto">
          <a:xfrm>
            <a:off x="8451850" y="0"/>
            <a:ext cx="704039" cy="46166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defRPr/>
            </a:pPr>
            <a:r>
              <a:rPr lang="ar-JO" sz="2400" b="1" dirty="0">
                <a:solidFill>
                  <a:srgbClr val="FFFFFF"/>
                </a:solidFill>
                <a:latin typeface="Times New Roman" pitchFamily="-112" charset="0"/>
                <a:ea typeface="ＭＳ Ｐゴシック" charset="0"/>
                <a:cs typeface="ＭＳ Ｐゴシック" charset="0"/>
              </a:rPr>
              <a:t>116</a:t>
            </a:r>
            <a:endParaRPr lang="en-US" sz="2400" b="1" dirty="0">
              <a:solidFill>
                <a:srgbClr val="FFFFFF"/>
              </a:solidFill>
              <a:latin typeface="Times New Roman" pitchFamily="-112" charset="0"/>
              <a:ea typeface="ＭＳ Ｐゴシック" charset="0"/>
              <a:cs typeface="ＭＳ Ｐゴシック" charset="0"/>
            </a:endParaRPr>
          </a:p>
        </p:txBody>
      </p:sp>
      <p:graphicFrame>
        <p:nvGraphicFramePr>
          <p:cNvPr id="8" name="Table 7"/>
          <p:cNvGraphicFramePr>
            <a:graphicFrameLocks noGrp="1"/>
          </p:cNvGraphicFramePr>
          <p:nvPr>
            <p:extLst>
              <p:ext uri="{D42A27DB-BD31-4B8C-83A1-F6EECF244321}">
                <p14:modId xmlns:p14="http://schemas.microsoft.com/office/powerpoint/2010/main" val="558956781"/>
              </p:ext>
            </p:extLst>
          </p:nvPr>
        </p:nvGraphicFramePr>
        <p:xfrm>
          <a:off x="76200" y="990600"/>
          <a:ext cx="8991600" cy="5686425"/>
        </p:xfrm>
        <a:graphic>
          <a:graphicData uri="http://schemas.openxmlformats.org/drawingml/2006/table">
            <a:tbl>
              <a:tblPr/>
              <a:tblGrid>
                <a:gridCol w="17526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609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solidFill>
                      <a:srgbClr val="00000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800" b="1" i="0" u="sng" strike="noStrike" cap="none" normalizeH="0" baseline="0" dirty="0">
                          <a:ln>
                            <a:noFill/>
                          </a:ln>
                          <a:solidFill>
                            <a:srgbClr val="FFFFFF"/>
                          </a:solidFill>
                          <a:effectLst/>
                          <a:latin typeface="Arial" charset="0"/>
                          <a:ea typeface="ＭＳ Ｐゴシック" charset="0"/>
                          <a:cs typeface="Times New Roman" charset="0"/>
                        </a:rPr>
                        <a:t>الإبراهيمي</a:t>
                      </a:r>
                      <a:endParaRPr kumimoji="0" lang="en-US" sz="2800" b="1" i="0" u="sng"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800" b="1" i="0" u="sng" strike="noStrike" cap="none" normalizeH="0" baseline="0" dirty="0">
                          <a:ln>
                            <a:noFill/>
                          </a:ln>
                          <a:solidFill>
                            <a:srgbClr val="FFFFFF"/>
                          </a:solidFill>
                          <a:effectLst/>
                          <a:latin typeface="Arial" charset="0"/>
                          <a:ea typeface="ＭＳ Ｐゴシック" charset="0"/>
                          <a:cs typeface="Times New Roman" charset="0"/>
                        </a:rPr>
                        <a:t>الموسوي</a:t>
                      </a:r>
                      <a:endParaRPr kumimoji="0" lang="en-US" sz="2800" b="1" i="0" u="sng"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082675">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rgbClr val="FFFFFF"/>
                          </a:solidFill>
                          <a:effectLst/>
                          <a:latin typeface="Arial" charset="0"/>
                          <a:ea typeface="ＭＳ Ｐゴシック" charset="0"/>
                          <a:cs typeface="Times New Roman" charset="0"/>
                        </a:rPr>
                        <a:t>الشكل</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شفوي (بدون</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شروط مكتوبة)</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مكتوب على ألواح حجر</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وأسفار موسى الخمسة</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828800">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rgbClr val="FFFFFF"/>
                          </a:solidFill>
                          <a:effectLst/>
                          <a:latin typeface="Arial" charset="0"/>
                          <a:ea typeface="ＭＳ Ｐゴシック" charset="0"/>
                          <a:cs typeface="Times New Roman" charset="0"/>
                        </a:rPr>
                        <a:t>التأكيد</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بركة على</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التأديب/ الدينونة</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(خمس "بركات" في</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تك 12: 1- 3)</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دينونة/ تأديب </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على البركة</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(تباين بين تث 28: 1- 14 و</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تث 28: 15: 68)</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675">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rgbClr val="FFFFFF"/>
                          </a:solidFill>
                          <a:effectLst/>
                          <a:latin typeface="Arial" charset="0"/>
                          <a:ea typeface="ＭＳ Ｐゴシック" charset="0"/>
                          <a:cs typeface="Times New Roman" charset="0"/>
                        </a:rPr>
                        <a:t>المسيح</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نسل نهائي</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(تكوين 12: 3)</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ممثلة في خيمة الاجتماع</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(عب 8 – 10)</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82675">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rgbClr val="FFFFFF"/>
                          </a:solidFill>
                          <a:effectLst/>
                          <a:latin typeface="Arial" charset="0"/>
                          <a:ea typeface="ＭＳ Ｐゴシック" charset="0"/>
                          <a:cs typeface="Times New Roman" charset="0"/>
                        </a:rPr>
                        <a:t>العلامة</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الختان</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(تك 17: 11)</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السبت</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(خر 31: 13، 17)</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9" name="Oval 8"/>
          <p:cNvSpPr/>
          <p:nvPr/>
        </p:nvSpPr>
        <p:spPr bwMode="auto">
          <a:xfrm>
            <a:off x="5951075" y="4199216"/>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0" name="Oval 9"/>
          <p:cNvSpPr/>
          <p:nvPr/>
        </p:nvSpPr>
        <p:spPr bwMode="auto">
          <a:xfrm>
            <a:off x="5951075" y="1313156"/>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Tree>
    <p:extLst>
      <p:ext uri="{BB962C8B-B14F-4D97-AF65-F5344CB8AC3E}">
        <p14:creationId xmlns:p14="http://schemas.microsoft.com/office/powerpoint/2010/main" val="113766846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
                                        <p:tgtEl>
                                          <p:spTgt spid="10"/>
                                        </p:tgtEl>
                                      </p:cBhvr>
                                    </p:animEffect>
                                    <p:anim calcmode="lin" valueType="num">
                                      <p:cBhvr>
                                        <p:cTn id="8" dur="400" fill="hold"/>
                                        <p:tgtEl>
                                          <p:spTgt spid="10"/>
                                        </p:tgtEl>
                                        <p:attrNameLst>
                                          <p:attrName>ppt_x</p:attrName>
                                        </p:attrNameLst>
                                      </p:cBhvr>
                                      <p:tavLst>
                                        <p:tav tm="0">
                                          <p:val>
                                            <p:strVal val="#ppt_x"/>
                                          </p:val>
                                        </p:tav>
                                        <p:tav tm="100000">
                                          <p:val>
                                            <p:strVal val="#ppt_x"/>
                                          </p:val>
                                        </p:tav>
                                      </p:tavLst>
                                    </p:anim>
                                    <p:anim calcmode="lin" valueType="num">
                                      <p:cBhvr>
                                        <p:cTn id="9" dur="400" fill="hold"/>
                                        <p:tgtEl>
                                          <p:spTgt spid="10"/>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43"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
                                        <p:tgtEl>
                                          <p:spTgt spid="9"/>
                                        </p:tgtEl>
                                      </p:cBhvr>
                                    </p:animEffect>
                                    <p:anim calcmode="lin" valueType="num">
                                      <p:cBhvr>
                                        <p:cTn id="16" dur="400" fill="hold"/>
                                        <p:tgtEl>
                                          <p:spTgt spid="9"/>
                                        </p:tgtEl>
                                        <p:attrNameLst>
                                          <p:attrName>ppt_x</p:attrName>
                                        </p:attrNameLst>
                                      </p:cBhvr>
                                      <p:tavLst>
                                        <p:tav tm="0">
                                          <p:val>
                                            <p:strVal val="#ppt_x"/>
                                          </p:val>
                                        </p:tav>
                                        <p:tav tm="100000">
                                          <p:val>
                                            <p:strVal val="#ppt_x"/>
                                          </p:val>
                                        </p:tav>
                                      </p:tavLst>
                                    </p:anim>
                                    <p:anim calcmode="lin" valueType="num">
                                      <p:cBhvr>
                                        <p:cTn id="17" dur="400" fill="hold"/>
                                        <p:tgtEl>
                                          <p:spTgt spid="9"/>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خروج </a:t>
            </a:r>
            <a:r>
              <a:rPr lang="ar-JO" sz="8800" dirty="0">
                <a:latin typeface="Arial" charset="0"/>
                <a:ea typeface="Osaka" charset="0"/>
                <a:cs typeface="Arial" charset="0"/>
              </a:rPr>
              <a:t>٢٥</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752037394"/>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ChangeArrowheads="1"/>
          </p:cNvSpPr>
          <p:nvPr>
            <p:ph type="ctrTitle"/>
          </p:nvPr>
        </p:nvSpPr>
        <p:spPr>
          <a:xfrm>
            <a:off x="609600" y="188913"/>
            <a:ext cx="10385425" cy="1143000"/>
          </a:xfrm>
        </p:spPr>
        <p:txBody>
          <a:bodyPr/>
          <a:lstStyle/>
          <a:p>
            <a:pPr eaLnBrk="1" hangingPunct="1"/>
            <a:r>
              <a:rPr lang="ar-JO" altLang="zh-CN" sz="4800" b="1" dirty="0">
                <a:solidFill>
                  <a:schemeClr val="bg1"/>
                </a:solidFill>
                <a:cs typeface="Arial"/>
              </a:rPr>
              <a:t>موت يُوسُف</a:t>
            </a:r>
            <a:endParaRPr lang="en-US" altLang="zh-CN" sz="4000" b="1" dirty="0">
              <a:cs typeface="Arial"/>
            </a:endParaRPr>
          </a:p>
        </p:txBody>
      </p:sp>
      <p:pic>
        <p:nvPicPr>
          <p:cNvPr id="26112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81200"/>
            <a:ext cx="3235325" cy="406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6837" name="WordArt 5"/>
          <p:cNvSpPr>
            <a:spLocks noChangeArrowheads="1" noChangeShapeType="1" noTextEdit="1"/>
          </p:cNvSpPr>
          <p:nvPr/>
        </p:nvSpPr>
        <p:spPr bwMode="auto">
          <a:xfrm>
            <a:off x="381000" y="6324600"/>
            <a:ext cx="8229600" cy="4445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ln w="12700">
                  <a:solidFill>
                    <a:srgbClr val="3333CC"/>
                  </a:solidFill>
                  <a:round/>
                  <a:headEnd/>
                  <a:tailEnd/>
                </a:ln>
                <a:solidFill>
                  <a:srgbClr val="FFFFFF"/>
                </a:solidFill>
                <a:effectLst>
                  <a:outerShdw blurRad="63500" dist="46662" dir="2115817" algn="ctr" rotWithShape="0">
                    <a:srgbClr val="9999FF">
                      <a:alpha val="74997"/>
                    </a:srgbClr>
                  </a:outerShdw>
                </a:effectLst>
                <a:latin typeface="Arial" panose="020B0604020202020204" pitchFamily="34" charset="0"/>
                <a:ea typeface="Arial Black"/>
                <a:cs typeface="Arial" panose="020B0604020202020204" pitchFamily="34" charset="0"/>
              </a:rPr>
              <a:t>ولكن ماذا عن وعد الله بالأرض؟</a:t>
            </a:r>
            <a:endParaRPr lang="en-US" sz="3600" kern="10" dirty="0">
              <a:ln w="12700">
                <a:solidFill>
                  <a:srgbClr val="3333CC"/>
                </a:solidFill>
                <a:round/>
                <a:headEnd/>
                <a:tailEnd/>
              </a:ln>
              <a:solidFill>
                <a:srgbClr val="FFFFFF"/>
              </a:solidFill>
              <a:effectLst>
                <a:outerShdw blurRad="63500" dist="46662" dir="2115817" algn="ctr" rotWithShape="0">
                  <a:srgbClr val="9999FF">
                    <a:alpha val="74997"/>
                  </a:srgbClr>
                </a:outerShdw>
              </a:effectLst>
              <a:latin typeface="Arial Black"/>
              <a:ea typeface="Arial Black"/>
              <a:cs typeface="Arial Black"/>
            </a:endParaRPr>
          </a:p>
        </p:txBody>
      </p:sp>
      <p:sp>
        <p:nvSpPr>
          <p:cNvPr id="261124" name="Rectangle 7"/>
          <p:cNvSpPr>
            <a:spLocks noChangeArrowheads="1"/>
          </p:cNvSpPr>
          <p:nvPr/>
        </p:nvSpPr>
        <p:spPr bwMode="auto">
          <a:xfrm>
            <a:off x="3117850" y="2133600"/>
            <a:ext cx="5927725"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fontAlgn="base">
              <a:spcBef>
                <a:spcPct val="20000"/>
              </a:spcBef>
              <a:spcAft>
                <a:spcPct val="0"/>
              </a:spcAft>
            </a:pPr>
            <a:r>
              <a:rPr lang="ar-JO" sz="3600" b="1" i="0" dirty="0">
                <a:solidFill>
                  <a:schemeClr val="bg1"/>
                </a:solidFill>
                <a:effectLst/>
                <a:latin typeface="amiriregular"/>
              </a:rPr>
              <a:t>"ثُمَّ مَاتَ يُوسُفُ</a:t>
            </a:r>
          </a:p>
          <a:p>
            <a:pPr algn="r" defTabSz="914400" fontAlgn="base">
              <a:spcBef>
                <a:spcPct val="20000"/>
              </a:spcBef>
              <a:spcAft>
                <a:spcPct val="0"/>
              </a:spcAft>
            </a:pPr>
            <a:r>
              <a:rPr lang="ar-JO" sz="3600" b="1" i="0" dirty="0">
                <a:solidFill>
                  <a:schemeClr val="bg1"/>
                </a:solidFill>
                <a:effectLst/>
                <a:latin typeface="amiriregular"/>
              </a:rPr>
              <a:t> وَهُوَ ٱبْنُ مِئَةٍ وَعَشَرِ سِنِينَ،</a:t>
            </a:r>
          </a:p>
          <a:p>
            <a:pPr algn="r" defTabSz="914400" fontAlgn="base">
              <a:spcBef>
                <a:spcPct val="20000"/>
              </a:spcBef>
              <a:spcAft>
                <a:spcPct val="0"/>
              </a:spcAft>
            </a:pPr>
            <a:r>
              <a:rPr lang="ar-JO" sz="3600" b="1" i="0" dirty="0">
                <a:solidFill>
                  <a:schemeClr val="bg1"/>
                </a:solidFill>
                <a:effectLst/>
                <a:latin typeface="amiriregular"/>
              </a:rPr>
              <a:t> فَحَنَّطُوهُ وَوُضِعَ فِي تَابُوتٍ</a:t>
            </a:r>
          </a:p>
          <a:p>
            <a:pPr algn="r" defTabSz="914400" fontAlgn="base">
              <a:spcBef>
                <a:spcPct val="20000"/>
              </a:spcBef>
              <a:spcAft>
                <a:spcPct val="0"/>
              </a:spcAft>
            </a:pPr>
            <a:r>
              <a:rPr lang="ar-JO" sz="3600" b="1" i="0" dirty="0">
                <a:solidFill>
                  <a:schemeClr val="bg1"/>
                </a:solidFill>
                <a:effectLst/>
                <a:latin typeface="amiriregular"/>
              </a:rPr>
              <a:t> فِي مِصْرَ"</a:t>
            </a:r>
          </a:p>
          <a:p>
            <a:pPr algn="r" defTabSz="914400" fontAlgn="base">
              <a:spcBef>
                <a:spcPct val="20000"/>
              </a:spcBef>
              <a:spcAft>
                <a:spcPct val="0"/>
              </a:spcAft>
            </a:pPr>
            <a:r>
              <a:rPr lang="ar-JO" altLang="zh-CN" sz="3600" dirty="0">
                <a:solidFill>
                  <a:schemeClr val="bg1"/>
                </a:solidFill>
                <a:latin typeface="amiriregular"/>
                <a:ea typeface="ＭＳ Ｐゴシック" charset="0"/>
                <a:cs typeface="Arial" charset="0"/>
              </a:rPr>
              <a:t>(50: 26)</a:t>
            </a:r>
            <a:endParaRPr lang="en-US" altLang="zh-CN" sz="3600" b="1" dirty="0">
              <a:solidFill>
                <a:schemeClr val="bg1"/>
              </a:solidFill>
              <a:latin typeface="Arial" charset="0"/>
              <a:ea typeface="ＭＳ Ｐゴシック" charset="0"/>
              <a:cs typeface="Arial" charset="0"/>
            </a:endParaRPr>
          </a:p>
        </p:txBody>
      </p:sp>
      <p:sp>
        <p:nvSpPr>
          <p:cNvPr id="261125" name="Rectangle 9"/>
          <p:cNvSpPr>
            <a:spLocks noChangeArrowheads="1"/>
          </p:cNvSpPr>
          <p:nvPr/>
        </p:nvSpPr>
        <p:spPr bwMode="auto">
          <a:xfrm>
            <a:off x="-254000" y="950913"/>
            <a:ext cx="11379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ar-JO" altLang="zh-CN" sz="4000" b="1" dirty="0">
                <a:solidFill>
                  <a:srgbClr val="FFFFFF"/>
                </a:solidFill>
                <a:latin typeface="Arial" charset="0"/>
                <a:ea typeface="ＭＳ Ｐゴシック" charset="0"/>
                <a:cs typeface="Arial" charset="0"/>
              </a:rPr>
              <a:t>(آخر عدد في سِفر التكوين)</a:t>
            </a:r>
            <a:endParaRPr lang="en-US" altLang="zh-CN" sz="4000" b="1"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418786918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6837"/>
                                        </p:tgtEl>
                                        <p:attrNameLst>
                                          <p:attrName>style.visibility</p:attrName>
                                        </p:attrNameLst>
                                      </p:cBhvr>
                                      <p:to>
                                        <p:strVal val="visible"/>
                                      </p:to>
                                    </p:set>
                                    <p:anim calcmode="lin" valueType="num">
                                      <p:cBhvr additive="base">
                                        <p:cTn id="7" dur="500" fill="hold"/>
                                        <p:tgtEl>
                                          <p:spTgt spid="1016837"/>
                                        </p:tgtEl>
                                        <p:attrNameLst>
                                          <p:attrName>ppt_x</p:attrName>
                                        </p:attrNameLst>
                                      </p:cBhvr>
                                      <p:tavLst>
                                        <p:tav tm="0">
                                          <p:val>
                                            <p:strVal val="#ppt_x"/>
                                          </p:val>
                                        </p:tav>
                                        <p:tav tm="100000">
                                          <p:val>
                                            <p:strVal val="#ppt_x"/>
                                          </p:val>
                                        </p:tav>
                                      </p:tavLst>
                                    </p:anim>
                                    <p:anim calcmode="lin" valueType="num">
                                      <p:cBhvr additive="base">
                                        <p:cTn id="8" dur="500" fill="hold"/>
                                        <p:tgtEl>
                                          <p:spTgt spid="10168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683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19100"/>
            <a:ext cx="9144000" cy="6017143"/>
          </a:xfrm>
          <a:prstGeom prst="rect">
            <a:avLst/>
          </a:prstGeom>
        </p:spPr>
      </p:pic>
      <p:sp>
        <p:nvSpPr>
          <p:cNvPr id="47106" name="Rectangle 2"/>
          <p:cNvSpPr>
            <a:spLocks noGrp="1" noChangeArrowheads="1"/>
          </p:cNvSpPr>
          <p:nvPr>
            <p:ph type="title"/>
          </p:nvPr>
        </p:nvSpPr>
        <p:spPr>
          <a:xfrm>
            <a:off x="4876800" y="277813"/>
            <a:ext cx="3810000" cy="2389187"/>
          </a:xfrm>
        </p:spPr>
        <p:txBody>
          <a:bodyPr/>
          <a:lstStyle/>
          <a:p>
            <a:pPr eaLnBrk="1" hangingPunct="1">
              <a:defRPr/>
            </a:pPr>
            <a:r>
              <a:rPr lang="ar-JO" b="1" dirty="0">
                <a:effectLst>
                  <a:glow rad="228600">
                    <a:srgbClr val="000000"/>
                  </a:glow>
                </a:effectLst>
                <a:latin typeface="Arial" panose="020B0604020202020204" pitchFamily="34" charset="0"/>
                <a:cs typeface="Arial" panose="020B0604020202020204" pitchFamily="34" charset="0"/>
              </a:rPr>
              <a:t>خيمة</a:t>
            </a:r>
            <a:br>
              <a:rPr lang="ar-JO" b="1" dirty="0">
                <a:effectLst>
                  <a:glow rad="228600">
                    <a:srgbClr val="000000"/>
                  </a:glow>
                </a:effectLst>
                <a:latin typeface="Arial" panose="020B0604020202020204" pitchFamily="34" charset="0"/>
                <a:cs typeface="Arial" panose="020B0604020202020204" pitchFamily="34" charset="0"/>
              </a:rPr>
            </a:br>
            <a:r>
              <a:rPr lang="ar-JO" b="1" dirty="0">
                <a:effectLst>
                  <a:glow rad="228600">
                    <a:srgbClr val="000000"/>
                  </a:glow>
                </a:effectLst>
                <a:latin typeface="Arial" panose="020B0604020202020204" pitchFamily="34" charset="0"/>
                <a:cs typeface="Arial" panose="020B0604020202020204" pitchFamily="34" charset="0"/>
              </a:rPr>
              <a:t>الاجتماع</a:t>
            </a:r>
            <a:endParaRPr lang="en-US" b="1" dirty="0">
              <a:effectLst>
                <a:glow rad="2286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0382453"/>
      </p:ext>
    </p:extLst>
  </p:cSld>
  <p:clrMapOvr>
    <a:overrideClrMapping bg1="lt1" tx1="dk1" bg2="lt2" tx2="dk2" accent1="accent1" accent2="accent2" accent3="accent3" accent4="accent4" accent5="accent5" accent6="accent6" hlink="hlink" folHlink="folHlink"/>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Text Box 3"/>
          <p:cNvSpPr txBox="1">
            <a:spLocks noChangeArrowheads="1"/>
          </p:cNvSpPr>
          <p:nvPr/>
        </p:nvSpPr>
        <p:spPr bwMode="auto">
          <a:xfrm>
            <a:off x="8232550" y="152400"/>
            <a:ext cx="670376"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altLang="zh-CN" dirty="0">
                <a:solidFill>
                  <a:srgbClr val="000000"/>
                </a:solidFill>
                <a:latin typeface="Arial" charset="0"/>
              </a:rPr>
              <a:t>119</a:t>
            </a:r>
            <a:endParaRPr lang="en-US" altLang="zh-CN" dirty="0">
              <a:solidFill>
                <a:srgbClr val="000000"/>
              </a:solidFill>
              <a:latin typeface="Arial" charset="0"/>
            </a:endParaRPr>
          </a:p>
        </p:txBody>
      </p:sp>
      <p:pic>
        <p:nvPicPr>
          <p:cNvPr id="525314" name="Picture 12" descr="the ar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25788" y="3221038"/>
            <a:ext cx="6126162" cy="3713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5315" name="Picture 5" descr="replica of the ar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953000" cy="4532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6178" name="Rectangle 2"/>
          <p:cNvSpPr>
            <a:spLocks noGrp="1" noChangeArrowheads="1"/>
          </p:cNvSpPr>
          <p:nvPr>
            <p:ph type="title"/>
          </p:nvPr>
        </p:nvSpPr>
        <p:spPr>
          <a:xfrm>
            <a:off x="4343400" y="152400"/>
            <a:ext cx="3733800" cy="2590800"/>
          </a:xfrm>
          <a:solidFill>
            <a:srgbClr val="285014"/>
          </a:solidFill>
          <a:effectLst>
            <a:outerShdw blurRad="63500" dist="89803" dir="2700000" algn="ctr" rotWithShape="0">
              <a:schemeClr val="accent2">
                <a:alpha val="74998"/>
              </a:schemeClr>
            </a:outerShdw>
          </a:effectLst>
        </p:spPr>
        <p:txBody>
          <a:bodyPr/>
          <a:lstStyle/>
          <a:p>
            <a:pPr algn="ctr" eaLnBrk="1" hangingPunct="1">
              <a:defRPr/>
            </a:pPr>
            <a:r>
              <a:rPr lang="ar-JO" b="1" dirty="0">
                <a:latin typeface="Arial Black" panose="020B0A04020102020204" pitchFamily="34" charset="0"/>
                <a:ea typeface="SimSun" charset="0"/>
                <a:cs typeface="SimSun" charset="0"/>
              </a:rPr>
              <a:t>تابوت</a:t>
            </a:r>
            <a:br>
              <a:rPr lang="ar-JO" b="1" dirty="0">
                <a:latin typeface="Arial Black" panose="020B0A04020102020204" pitchFamily="34" charset="0"/>
                <a:ea typeface="SimSun" charset="0"/>
                <a:cs typeface="SimSun" charset="0"/>
              </a:rPr>
            </a:br>
            <a:r>
              <a:rPr lang="ar-JO" b="1" dirty="0">
                <a:latin typeface="Arial Black" panose="020B0A04020102020204" pitchFamily="34" charset="0"/>
                <a:ea typeface="SimSun" charset="0"/>
                <a:cs typeface="SimSun" charset="0"/>
              </a:rPr>
              <a:t>العهد</a:t>
            </a:r>
            <a:endParaRPr lang="en-US" dirty="0">
              <a:latin typeface="Arial Black" panose="020B0A04020102020204" pitchFamily="34" charset="0"/>
              <a:ea typeface="SimSun" charset="0"/>
              <a:cs typeface="SimSun" charset="0"/>
            </a:endParaRPr>
          </a:p>
        </p:txBody>
      </p:sp>
    </p:spTree>
    <p:extLst>
      <p:ext uri="{BB962C8B-B14F-4D97-AF65-F5344CB8AC3E}">
        <p14:creationId xmlns:p14="http://schemas.microsoft.com/office/powerpoint/2010/main" val="45026425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5" name="Picture 15" descr="Temple Alta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533400"/>
            <a:ext cx="52578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7362" name="Text Box 3"/>
          <p:cNvSpPr txBox="1">
            <a:spLocks noChangeArrowheads="1"/>
          </p:cNvSpPr>
          <p:nvPr/>
        </p:nvSpPr>
        <p:spPr bwMode="auto">
          <a:xfrm>
            <a:off x="8310821" y="44450"/>
            <a:ext cx="734496"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altLang="zh-CN" dirty="0">
                <a:solidFill>
                  <a:srgbClr val="000000"/>
                </a:solidFill>
                <a:latin typeface="Arial" panose="020B0604020202020204" pitchFamily="34" charset="0"/>
                <a:cs typeface="Arial" panose="020B0604020202020204" pitchFamily="34" charset="0"/>
              </a:rPr>
              <a:t>119أ</a:t>
            </a:r>
            <a:endParaRPr lang="en-US" altLang="zh-CN" dirty="0">
              <a:solidFill>
                <a:srgbClr val="000000"/>
              </a:solidFill>
              <a:latin typeface="Arial" panose="020B0604020202020204" pitchFamily="34" charset="0"/>
              <a:cs typeface="Arial" panose="020B0604020202020204" pitchFamily="34" charset="0"/>
            </a:endParaRPr>
          </a:p>
        </p:txBody>
      </p:sp>
      <p:pic>
        <p:nvPicPr>
          <p:cNvPr id="307211" name="Picture 11" descr="lamp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038" y="3886200"/>
            <a:ext cx="3627438" cy="315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12" name="Picture 12" descr="table of showbread"/>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16563" y="3703638"/>
            <a:ext cx="3703637" cy="3154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14" name="Picture 14" descr="great basi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181600" y="609600"/>
            <a:ext cx="4114800" cy="316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13" name="Picture 13" descr="alter of incense"/>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846388" y="3429000"/>
            <a:ext cx="3325812" cy="3429000"/>
          </a:xfrm>
          <a:prstGeom prst="rect">
            <a:avLst/>
          </a:prstGeom>
          <a:noFill/>
          <a:ln w="5715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307202" name="Rectangle 2"/>
          <p:cNvSpPr>
            <a:spLocks noGrp="1" noChangeArrowheads="1"/>
          </p:cNvSpPr>
          <p:nvPr>
            <p:ph type="title"/>
          </p:nvPr>
        </p:nvSpPr>
        <p:spPr>
          <a:xfrm>
            <a:off x="684213" y="0"/>
            <a:ext cx="7488237" cy="701675"/>
          </a:xfrm>
          <a:solidFill>
            <a:srgbClr val="003300"/>
          </a:solidFill>
          <a:effectLst>
            <a:outerShdw blurRad="63500" dist="38099" dir="2700000" algn="ctr" rotWithShape="0">
              <a:srgbClr val="000000">
                <a:alpha val="74998"/>
              </a:srgbClr>
            </a:outerShdw>
          </a:effectLst>
        </p:spPr>
        <p:txBody>
          <a:bodyPr/>
          <a:lstStyle/>
          <a:p>
            <a:pPr algn="ctr" eaLnBrk="1" hangingPunct="1">
              <a:defRPr/>
            </a:pPr>
            <a:r>
              <a:rPr lang="ar-JO" altLang="zh-CN" b="1" dirty="0">
                <a:latin typeface="Arial Black" panose="020B0A04020102020204" pitchFamily="34" charset="0"/>
                <a:ea typeface="SimSun" charset="0"/>
                <a:cs typeface="SimSun" charset="0"/>
              </a:rPr>
              <a:t>التأثيث</a:t>
            </a:r>
            <a:endParaRPr lang="en-US" b="1" dirty="0">
              <a:latin typeface="Arial Black" panose="020B0A04020102020204" pitchFamily="34" charset="0"/>
              <a:ea typeface="SimSun" charset="0"/>
              <a:cs typeface="SimSun" charset="0"/>
            </a:endParaRPr>
          </a:p>
        </p:txBody>
      </p:sp>
      <p:sp>
        <p:nvSpPr>
          <p:cNvPr id="307216" name="Rectangle 16"/>
          <p:cNvSpPr>
            <a:spLocks noChangeArrowheads="1"/>
          </p:cNvSpPr>
          <p:nvPr/>
        </p:nvSpPr>
        <p:spPr bwMode="auto">
          <a:xfrm>
            <a:off x="4724400" y="2667000"/>
            <a:ext cx="4419600" cy="9144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lstStyle/>
          <a:p>
            <a:pPr algn="ctr" defTabSz="914400" fontAlgn="base">
              <a:spcBef>
                <a:spcPct val="0"/>
              </a:spcBef>
              <a:spcAft>
                <a:spcPct val="0"/>
              </a:spcAft>
              <a:defRPr/>
            </a:pPr>
            <a:r>
              <a:rPr kumimoji="1" lang="ar-JO" altLang="zh-CN" sz="3600" b="1" dirty="0">
                <a:solidFill>
                  <a:srgbClr val="FFFFFF"/>
                </a:solidFill>
                <a:effectLst>
                  <a:outerShdw blurRad="38100" dist="38100" dir="2700000" algn="tl">
                    <a:srgbClr val="000000"/>
                  </a:outerShdw>
                </a:effectLst>
                <a:latin typeface="Arial Black" panose="020B0A04020102020204" pitchFamily="34" charset="0"/>
                <a:ea typeface="SimSun" charset="0"/>
                <a:cs typeface="SimSun" charset="0"/>
              </a:rPr>
              <a:t>المِرحَضَة</a:t>
            </a:r>
            <a:endParaRPr kumimoji="1" lang="en-US" sz="3600" b="1" dirty="0">
              <a:solidFill>
                <a:srgbClr val="FFFFFF"/>
              </a:solidFill>
              <a:effectLst>
                <a:outerShdw blurRad="38100" dist="38100" dir="2700000" algn="tl">
                  <a:srgbClr val="000000"/>
                </a:outerShdw>
              </a:effectLst>
              <a:latin typeface="Arial Black" panose="020B0A04020102020204" pitchFamily="34" charset="0"/>
              <a:ea typeface="SimSun" charset="0"/>
              <a:cs typeface="SimSun" charset="0"/>
            </a:endParaRPr>
          </a:p>
        </p:txBody>
      </p:sp>
      <p:sp>
        <p:nvSpPr>
          <p:cNvPr id="307217" name="Rectangle 17"/>
          <p:cNvSpPr>
            <a:spLocks noChangeArrowheads="1"/>
          </p:cNvSpPr>
          <p:nvPr/>
        </p:nvSpPr>
        <p:spPr bwMode="auto">
          <a:xfrm>
            <a:off x="-152400" y="6019800"/>
            <a:ext cx="3124200" cy="9144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lstStyle/>
          <a:p>
            <a:pPr algn="ctr" defTabSz="914400" fontAlgn="base">
              <a:spcBef>
                <a:spcPct val="0"/>
              </a:spcBef>
              <a:spcAft>
                <a:spcPct val="0"/>
              </a:spcAft>
              <a:defRPr/>
            </a:pPr>
            <a:r>
              <a:rPr kumimoji="1" lang="ar-JO" sz="3600" b="1" dirty="0">
                <a:solidFill>
                  <a:srgbClr val="FFFFFF"/>
                </a:solidFill>
                <a:effectLst>
                  <a:outerShdw blurRad="38100" dist="38100" dir="2700000" algn="tl">
                    <a:srgbClr val="000000"/>
                  </a:outerShdw>
                </a:effectLst>
                <a:latin typeface="Arial Black" panose="020B0A04020102020204" pitchFamily="34" charset="0"/>
                <a:ea typeface="SimSun" charset="0"/>
                <a:cs typeface="SimSun" charset="0"/>
              </a:rPr>
              <a:t>المنارة</a:t>
            </a:r>
            <a:endParaRPr kumimoji="1" lang="en-US" sz="3600" b="1" dirty="0">
              <a:solidFill>
                <a:srgbClr val="FFFFFF"/>
              </a:solidFill>
              <a:effectLst>
                <a:outerShdw blurRad="38100" dist="38100" dir="2700000" algn="tl">
                  <a:srgbClr val="000000"/>
                </a:outerShdw>
              </a:effectLst>
              <a:latin typeface="Arial Black" panose="020B0A04020102020204" pitchFamily="34" charset="0"/>
              <a:ea typeface="SimSun" charset="0"/>
              <a:cs typeface="SimSun" charset="0"/>
            </a:endParaRPr>
          </a:p>
        </p:txBody>
      </p:sp>
      <p:sp>
        <p:nvSpPr>
          <p:cNvPr id="307218" name="Rectangle 18"/>
          <p:cNvSpPr>
            <a:spLocks noChangeArrowheads="1"/>
          </p:cNvSpPr>
          <p:nvPr/>
        </p:nvSpPr>
        <p:spPr bwMode="auto">
          <a:xfrm>
            <a:off x="1066800" y="2362200"/>
            <a:ext cx="4419600" cy="9144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lstStyle/>
          <a:p>
            <a:pPr algn="ctr" defTabSz="914400" fontAlgn="base">
              <a:spcBef>
                <a:spcPct val="0"/>
              </a:spcBef>
              <a:spcAft>
                <a:spcPct val="0"/>
              </a:spcAft>
              <a:defRPr/>
            </a:pPr>
            <a:r>
              <a:rPr kumimoji="1" lang="ar-JO" sz="3600" b="1" dirty="0">
                <a:solidFill>
                  <a:srgbClr val="FFFFFF"/>
                </a:solidFill>
                <a:effectLst>
                  <a:outerShdw blurRad="38100" dist="38100" dir="2700000" algn="tl">
                    <a:srgbClr val="000000"/>
                  </a:outerShdw>
                </a:effectLst>
                <a:latin typeface="Arial Black" panose="020B0A04020102020204" pitchFamily="34" charset="0"/>
                <a:ea typeface="SimSun" charset="0"/>
                <a:cs typeface="SimSun" charset="0"/>
              </a:rPr>
              <a:t>المذبح النحاسي</a:t>
            </a:r>
            <a:endParaRPr kumimoji="1" lang="en-US" sz="3600" b="1" dirty="0">
              <a:solidFill>
                <a:srgbClr val="FFFFFF"/>
              </a:solidFill>
              <a:effectLst>
                <a:outerShdw blurRad="38100" dist="38100" dir="2700000" algn="tl">
                  <a:srgbClr val="000000"/>
                </a:outerShdw>
              </a:effectLst>
              <a:latin typeface="Arial Black" panose="020B0A04020102020204" pitchFamily="34" charset="0"/>
              <a:ea typeface="SimSun" charset="0"/>
              <a:cs typeface="SimSun" charset="0"/>
            </a:endParaRPr>
          </a:p>
        </p:txBody>
      </p:sp>
      <p:sp>
        <p:nvSpPr>
          <p:cNvPr id="307219" name="Rectangle 19"/>
          <p:cNvSpPr>
            <a:spLocks noChangeArrowheads="1"/>
          </p:cNvSpPr>
          <p:nvPr/>
        </p:nvSpPr>
        <p:spPr bwMode="auto">
          <a:xfrm>
            <a:off x="5486400" y="6019800"/>
            <a:ext cx="4419600" cy="9144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lstStyle/>
          <a:p>
            <a:pPr algn="ctr" defTabSz="914400" fontAlgn="base">
              <a:spcBef>
                <a:spcPct val="0"/>
              </a:spcBef>
              <a:spcAft>
                <a:spcPct val="0"/>
              </a:spcAft>
              <a:defRPr/>
            </a:pPr>
            <a:r>
              <a:rPr kumimoji="1" lang="ar-JO" sz="3600" b="1" dirty="0" err="1">
                <a:solidFill>
                  <a:srgbClr val="FFFFFF"/>
                </a:solidFill>
                <a:effectLst>
                  <a:outerShdw blurRad="38100" dist="38100" dir="2700000" algn="tl">
                    <a:srgbClr val="000000"/>
                  </a:outerShdw>
                </a:effectLst>
                <a:latin typeface="Arial Black" panose="020B0A04020102020204" pitchFamily="34" charset="0"/>
                <a:ea typeface="SimSun" charset="0"/>
                <a:cs typeface="SimSun" charset="0"/>
              </a:rPr>
              <a:t>خبزالوجوه</a:t>
            </a:r>
            <a:endParaRPr kumimoji="1" lang="en-US" sz="3600" b="1" dirty="0">
              <a:solidFill>
                <a:srgbClr val="FFFFFF"/>
              </a:solidFill>
              <a:effectLst>
                <a:outerShdw blurRad="38100" dist="38100" dir="2700000" algn="tl">
                  <a:srgbClr val="000000"/>
                </a:outerShdw>
              </a:effectLst>
              <a:latin typeface="Arial Black" panose="020B0A04020102020204" pitchFamily="34" charset="0"/>
              <a:ea typeface="SimSun" charset="0"/>
              <a:cs typeface="SimSun" charset="0"/>
            </a:endParaRPr>
          </a:p>
        </p:txBody>
      </p:sp>
      <p:sp>
        <p:nvSpPr>
          <p:cNvPr id="307220" name="Rectangle 20"/>
          <p:cNvSpPr>
            <a:spLocks noChangeArrowheads="1"/>
          </p:cNvSpPr>
          <p:nvPr/>
        </p:nvSpPr>
        <p:spPr bwMode="auto">
          <a:xfrm>
            <a:off x="2819400" y="5410200"/>
            <a:ext cx="3200400" cy="15240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lstStyle/>
          <a:p>
            <a:pPr algn="ctr" defTabSz="914400" fontAlgn="base">
              <a:spcBef>
                <a:spcPct val="0"/>
              </a:spcBef>
              <a:spcAft>
                <a:spcPct val="0"/>
              </a:spcAft>
              <a:defRPr/>
            </a:pPr>
            <a:r>
              <a:rPr kumimoji="1" lang="ar-JO" sz="3600" b="1" dirty="0">
                <a:solidFill>
                  <a:srgbClr val="FFFFFF"/>
                </a:solidFill>
                <a:effectLst>
                  <a:outerShdw blurRad="38100" dist="38100" dir="2700000" algn="tl">
                    <a:srgbClr val="000000"/>
                  </a:outerShdw>
                </a:effectLst>
                <a:latin typeface="Arial Black" panose="020B0A04020102020204" pitchFamily="34" charset="0"/>
                <a:ea typeface="SimSun" charset="0"/>
                <a:cs typeface="SimSun" charset="0"/>
              </a:rPr>
              <a:t>مذبح</a:t>
            </a:r>
          </a:p>
          <a:p>
            <a:pPr algn="ctr" defTabSz="914400" fontAlgn="base">
              <a:spcBef>
                <a:spcPct val="0"/>
              </a:spcBef>
              <a:spcAft>
                <a:spcPct val="0"/>
              </a:spcAft>
              <a:defRPr/>
            </a:pPr>
            <a:r>
              <a:rPr kumimoji="1" lang="ar-JO" sz="3600" b="1" dirty="0">
                <a:solidFill>
                  <a:srgbClr val="FFFFFF"/>
                </a:solidFill>
                <a:effectLst>
                  <a:outerShdw blurRad="38100" dist="38100" dir="2700000" algn="tl">
                    <a:srgbClr val="000000"/>
                  </a:outerShdw>
                </a:effectLst>
                <a:latin typeface="Arial Black" panose="020B0A04020102020204" pitchFamily="34" charset="0"/>
                <a:ea typeface="SimSun" charset="0"/>
                <a:cs typeface="SimSun" charset="0"/>
              </a:rPr>
              <a:t>البخور</a:t>
            </a:r>
            <a:endParaRPr kumimoji="1" lang="en-US" sz="3600" b="1" dirty="0">
              <a:solidFill>
                <a:srgbClr val="FFFFFF"/>
              </a:solidFill>
              <a:effectLst>
                <a:outerShdw blurRad="38100" dist="38100" dir="2700000" algn="tl">
                  <a:srgbClr val="000000"/>
                </a:outerShdw>
              </a:effectLst>
              <a:latin typeface="Arial Black" panose="020B0A04020102020204" pitchFamily="34" charset="0"/>
              <a:ea typeface="SimSun" charset="0"/>
              <a:cs typeface="SimSun" charset="0"/>
            </a:endParaRPr>
          </a:p>
        </p:txBody>
      </p:sp>
    </p:spTree>
    <p:extLst>
      <p:ext uri="{BB962C8B-B14F-4D97-AF65-F5344CB8AC3E}">
        <p14:creationId xmlns:p14="http://schemas.microsoft.com/office/powerpoint/2010/main" val="1529695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7215"/>
                                        </p:tgtEl>
                                        <p:attrNameLst>
                                          <p:attrName>style.visibility</p:attrName>
                                        </p:attrNameLst>
                                      </p:cBhvr>
                                      <p:to>
                                        <p:strVal val="visible"/>
                                      </p:to>
                                    </p:set>
                                    <p:animEffect transition="in" filter="dissolve">
                                      <p:cBhvr>
                                        <p:cTn id="7" dur="500"/>
                                        <p:tgtEl>
                                          <p:spTgt spid="3072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7218"/>
                                        </p:tgtEl>
                                        <p:attrNameLst>
                                          <p:attrName>style.visibility</p:attrName>
                                        </p:attrNameLst>
                                      </p:cBhvr>
                                      <p:to>
                                        <p:strVal val="visible"/>
                                      </p:to>
                                    </p:set>
                                    <p:animEffect transition="in" filter="dissolve">
                                      <p:cBhvr>
                                        <p:cTn id="12" dur="500"/>
                                        <p:tgtEl>
                                          <p:spTgt spid="3072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5" presetClass="entr" presetSubtype="0" fill="hold" nodeType="clickEffect">
                                  <p:stCondLst>
                                    <p:cond delay="0"/>
                                  </p:stCondLst>
                                  <p:childTnLst>
                                    <p:set>
                                      <p:cBhvr>
                                        <p:cTn id="16" dur="1" fill="hold">
                                          <p:stCondLst>
                                            <p:cond delay="0"/>
                                          </p:stCondLst>
                                        </p:cTn>
                                        <p:tgtEl>
                                          <p:spTgt spid="307214"/>
                                        </p:tgtEl>
                                        <p:attrNameLst>
                                          <p:attrName>style.visibility</p:attrName>
                                        </p:attrNameLst>
                                      </p:cBhvr>
                                      <p:to>
                                        <p:strVal val="visible"/>
                                      </p:to>
                                    </p:set>
                                    <p:animEffect transition="in" filter="fade">
                                      <p:cBhvr>
                                        <p:cTn id="17" dur="2000"/>
                                        <p:tgtEl>
                                          <p:spTgt spid="307214"/>
                                        </p:tgtEl>
                                      </p:cBhvr>
                                    </p:animEffect>
                                    <p:anim calcmode="lin" valueType="num">
                                      <p:cBhvr>
                                        <p:cTn id="18" dur="2000" fill="hold"/>
                                        <p:tgtEl>
                                          <p:spTgt spid="307214"/>
                                        </p:tgtEl>
                                        <p:attrNameLst>
                                          <p:attrName>style.rotation</p:attrName>
                                        </p:attrNameLst>
                                      </p:cBhvr>
                                      <p:tavLst>
                                        <p:tav tm="0">
                                          <p:val>
                                            <p:fltVal val="720"/>
                                          </p:val>
                                        </p:tav>
                                        <p:tav tm="100000">
                                          <p:val>
                                            <p:fltVal val="0"/>
                                          </p:val>
                                        </p:tav>
                                      </p:tavLst>
                                    </p:anim>
                                    <p:anim calcmode="lin" valueType="num">
                                      <p:cBhvr>
                                        <p:cTn id="19" dur="2000" fill="hold"/>
                                        <p:tgtEl>
                                          <p:spTgt spid="307214"/>
                                        </p:tgtEl>
                                        <p:attrNameLst>
                                          <p:attrName>ppt_h</p:attrName>
                                        </p:attrNameLst>
                                      </p:cBhvr>
                                      <p:tavLst>
                                        <p:tav tm="0">
                                          <p:val>
                                            <p:fltVal val="0"/>
                                          </p:val>
                                        </p:tav>
                                        <p:tav tm="100000">
                                          <p:val>
                                            <p:strVal val="#ppt_h"/>
                                          </p:val>
                                        </p:tav>
                                      </p:tavLst>
                                    </p:anim>
                                    <p:anim calcmode="lin" valueType="num">
                                      <p:cBhvr>
                                        <p:cTn id="20" dur="2000" fill="hold"/>
                                        <p:tgtEl>
                                          <p:spTgt spid="307214"/>
                                        </p:tgtEl>
                                        <p:attrNameLst>
                                          <p:attrName>ppt_w</p:attrName>
                                        </p:attrNameLst>
                                      </p:cBhvr>
                                      <p:tavLst>
                                        <p:tav tm="0">
                                          <p:val>
                                            <p:fltVal val="0"/>
                                          </p:val>
                                        </p:tav>
                                        <p:tav tm="100000">
                                          <p:val>
                                            <p:strVal val="#ppt_w"/>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35" presetClass="entr" presetSubtype="0" fill="hold" grpId="0" nodeType="clickEffect">
                                  <p:stCondLst>
                                    <p:cond delay="0"/>
                                  </p:stCondLst>
                                  <p:childTnLst>
                                    <p:set>
                                      <p:cBhvr>
                                        <p:cTn id="24" dur="1" fill="hold">
                                          <p:stCondLst>
                                            <p:cond delay="0"/>
                                          </p:stCondLst>
                                        </p:cTn>
                                        <p:tgtEl>
                                          <p:spTgt spid="307216"/>
                                        </p:tgtEl>
                                        <p:attrNameLst>
                                          <p:attrName>style.visibility</p:attrName>
                                        </p:attrNameLst>
                                      </p:cBhvr>
                                      <p:to>
                                        <p:strVal val="visible"/>
                                      </p:to>
                                    </p:set>
                                    <p:animEffect transition="in" filter="fade">
                                      <p:cBhvr>
                                        <p:cTn id="25" dur="2000"/>
                                        <p:tgtEl>
                                          <p:spTgt spid="307216"/>
                                        </p:tgtEl>
                                      </p:cBhvr>
                                    </p:animEffect>
                                    <p:anim calcmode="lin" valueType="num">
                                      <p:cBhvr>
                                        <p:cTn id="26" dur="2000" fill="hold"/>
                                        <p:tgtEl>
                                          <p:spTgt spid="307216"/>
                                        </p:tgtEl>
                                        <p:attrNameLst>
                                          <p:attrName>style.rotation</p:attrName>
                                        </p:attrNameLst>
                                      </p:cBhvr>
                                      <p:tavLst>
                                        <p:tav tm="0">
                                          <p:val>
                                            <p:fltVal val="720"/>
                                          </p:val>
                                        </p:tav>
                                        <p:tav tm="100000">
                                          <p:val>
                                            <p:fltVal val="0"/>
                                          </p:val>
                                        </p:tav>
                                      </p:tavLst>
                                    </p:anim>
                                    <p:anim calcmode="lin" valueType="num">
                                      <p:cBhvr>
                                        <p:cTn id="27" dur="2000" fill="hold"/>
                                        <p:tgtEl>
                                          <p:spTgt spid="307216"/>
                                        </p:tgtEl>
                                        <p:attrNameLst>
                                          <p:attrName>ppt_h</p:attrName>
                                        </p:attrNameLst>
                                      </p:cBhvr>
                                      <p:tavLst>
                                        <p:tav tm="0">
                                          <p:val>
                                            <p:fltVal val="0"/>
                                          </p:val>
                                        </p:tav>
                                        <p:tav tm="100000">
                                          <p:val>
                                            <p:strVal val="#ppt_h"/>
                                          </p:val>
                                        </p:tav>
                                      </p:tavLst>
                                    </p:anim>
                                    <p:anim calcmode="lin" valueType="num">
                                      <p:cBhvr>
                                        <p:cTn id="28" dur="2000" fill="hold"/>
                                        <p:tgtEl>
                                          <p:spTgt spid="307216"/>
                                        </p:tgtEl>
                                        <p:attrNameLst>
                                          <p:attrName>ppt_w</p:attrName>
                                        </p:attrNameLst>
                                      </p:cBhvr>
                                      <p:tavLst>
                                        <p:tav tm="0">
                                          <p:val>
                                            <p:fltVal val="0"/>
                                          </p:val>
                                        </p:tav>
                                        <p:tav tm="100000">
                                          <p:val>
                                            <p:strVal val="#ppt_w"/>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5" presetClass="entr" presetSubtype="0" fill="hold" nodeType="clickEffect">
                                  <p:stCondLst>
                                    <p:cond delay="0"/>
                                  </p:stCondLst>
                                  <p:childTnLst>
                                    <p:set>
                                      <p:cBhvr>
                                        <p:cTn id="32" dur="1" fill="hold">
                                          <p:stCondLst>
                                            <p:cond delay="0"/>
                                          </p:stCondLst>
                                        </p:cTn>
                                        <p:tgtEl>
                                          <p:spTgt spid="307211"/>
                                        </p:tgtEl>
                                        <p:attrNameLst>
                                          <p:attrName>style.visibility</p:attrName>
                                        </p:attrNameLst>
                                      </p:cBhvr>
                                      <p:to>
                                        <p:strVal val="visible"/>
                                      </p:to>
                                    </p:set>
                                    <p:anim calcmode="lin" valueType="num">
                                      <p:cBhvr>
                                        <p:cTn id="33" dur="1000" fill="hold"/>
                                        <p:tgtEl>
                                          <p:spTgt spid="307211"/>
                                        </p:tgtEl>
                                        <p:attrNameLst>
                                          <p:attrName>ppt_w</p:attrName>
                                        </p:attrNameLst>
                                      </p:cBhvr>
                                      <p:tavLst>
                                        <p:tav tm="0">
                                          <p:val>
                                            <p:fltVal val="0"/>
                                          </p:val>
                                        </p:tav>
                                        <p:tav tm="100000">
                                          <p:val>
                                            <p:strVal val="#ppt_w"/>
                                          </p:val>
                                        </p:tav>
                                      </p:tavLst>
                                    </p:anim>
                                    <p:anim calcmode="lin" valueType="num">
                                      <p:cBhvr>
                                        <p:cTn id="34" dur="1000" fill="hold"/>
                                        <p:tgtEl>
                                          <p:spTgt spid="307211"/>
                                        </p:tgtEl>
                                        <p:attrNameLst>
                                          <p:attrName>ppt_h</p:attrName>
                                        </p:attrNameLst>
                                      </p:cBhvr>
                                      <p:tavLst>
                                        <p:tav tm="0">
                                          <p:val>
                                            <p:fltVal val="0"/>
                                          </p:val>
                                        </p:tav>
                                        <p:tav tm="100000">
                                          <p:val>
                                            <p:strVal val="#ppt_h"/>
                                          </p:val>
                                        </p:tav>
                                      </p:tavLst>
                                    </p:anim>
                                    <p:anim calcmode="lin" valueType="num">
                                      <p:cBhvr>
                                        <p:cTn id="35" dur="1000" fill="hold"/>
                                        <p:tgtEl>
                                          <p:spTgt spid="307211"/>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3072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5" presetClass="entr" presetSubtype="0" fill="hold" grpId="0" nodeType="clickEffect">
                                  <p:stCondLst>
                                    <p:cond delay="0"/>
                                  </p:stCondLst>
                                  <p:childTnLst>
                                    <p:set>
                                      <p:cBhvr>
                                        <p:cTn id="40" dur="1" fill="hold">
                                          <p:stCondLst>
                                            <p:cond delay="0"/>
                                          </p:stCondLst>
                                        </p:cTn>
                                        <p:tgtEl>
                                          <p:spTgt spid="307217"/>
                                        </p:tgtEl>
                                        <p:attrNameLst>
                                          <p:attrName>style.visibility</p:attrName>
                                        </p:attrNameLst>
                                      </p:cBhvr>
                                      <p:to>
                                        <p:strVal val="visible"/>
                                      </p:to>
                                    </p:set>
                                    <p:anim calcmode="lin" valueType="num">
                                      <p:cBhvr>
                                        <p:cTn id="41" dur="1000" fill="hold"/>
                                        <p:tgtEl>
                                          <p:spTgt spid="307217"/>
                                        </p:tgtEl>
                                        <p:attrNameLst>
                                          <p:attrName>ppt_w</p:attrName>
                                        </p:attrNameLst>
                                      </p:cBhvr>
                                      <p:tavLst>
                                        <p:tav tm="0">
                                          <p:val>
                                            <p:fltVal val="0"/>
                                          </p:val>
                                        </p:tav>
                                        <p:tav tm="100000">
                                          <p:val>
                                            <p:strVal val="#ppt_w"/>
                                          </p:val>
                                        </p:tav>
                                      </p:tavLst>
                                    </p:anim>
                                    <p:anim calcmode="lin" valueType="num">
                                      <p:cBhvr>
                                        <p:cTn id="42" dur="1000" fill="hold"/>
                                        <p:tgtEl>
                                          <p:spTgt spid="307217"/>
                                        </p:tgtEl>
                                        <p:attrNameLst>
                                          <p:attrName>ppt_h</p:attrName>
                                        </p:attrNameLst>
                                      </p:cBhvr>
                                      <p:tavLst>
                                        <p:tav tm="0">
                                          <p:val>
                                            <p:fltVal val="0"/>
                                          </p:val>
                                        </p:tav>
                                        <p:tav tm="100000">
                                          <p:val>
                                            <p:strVal val="#ppt_h"/>
                                          </p:val>
                                        </p:tav>
                                      </p:tavLst>
                                    </p:anim>
                                    <p:anim calcmode="lin" valueType="num">
                                      <p:cBhvr>
                                        <p:cTn id="43" dur="1000" fill="hold"/>
                                        <p:tgtEl>
                                          <p:spTgt spid="307217"/>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3072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nodeType="clickEffect">
                                  <p:stCondLst>
                                    <p:cond delay="0"/>
                                  </p:stCondLst>
                                  <p:childTnLst>
                                    <p:set>
                                      <p:cBhvr>
                                        <p:cTn id="48" dur="1" fill="hold">
                                          <p:stCondLst>
                                            <p:cond delay="0"/>
                                          </p:stCondLst>
                                        </p:cTn>
                                        <p:tgtEl>
                                          <p:spTgt spid="307212"/>
                                        </p:tgtEl>
                                        <p:attrNameLst>
                                          <p:attrName>style.visibility</p:attrName>
                                        </p:attrNameLst>
                                      </p:cBhvr>
                                      <p:to>
                                        <p:strVal val="visible"/>
                                      </p:to>
                                    </p:set>
                                    <p:animEffect transition="in" filter="blinds(horizontal)">
                                      <p:cBhvr>
                                        <p:cTn id="49" dur="500"/>
                                        <p:tgtEl>
                                          <p:spTgt spid="30721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307219"/>
                                        </p:tgtEl>
                                        <p:attrNameLst>
                                          <p:attrName>style.visibility</p:attrName>
                                        </p:attrNameLst>
                                      </p:cBhvr>
                                      <p:to>
                                        <p:strVal val="visible"/>
                                      </p:to>
                                    </p:set>
                                    <p:animEffect transition="in" filter="blinds(horizontal)">
                                      <p:cBhvr>
                                        <p:cTn id="54" dur="500"/>
                                        <p:tgtEl>
                                          <p:spTgt spid="30721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1" presetClass="entr" presetSubtype="0" fill="hold" nodeType="clickEffect">
                                  <p:stCondLst>
                                    <p:cond delay="0"/>
                                  </p:stCondLst>
                                  <p:childTnLst>
                                    <p:set>
                                      <p:cBhvr>
                                        <p:cTn id="58" dur="1" fill="hold">
                                          <p:stCondLst>
                                            <p:cond delay="0"/>
                                          </p:stCondLst>
                                        </p:cTn>
                                        <p:tgtEl>
                                          <p:spTgt spid="307213"/>
                                        </p:tgtEl>
                                        <p:attrNameLst>
                                          <p:attrName>style.visibility</p:attrName>
                                        </p:attrNameLst>
                                      </p:cBhvr>
                                      <p:to>
                                        <p:strVal val="visible"/>
                                      </p:to>
                                    </p:set>
                                    <p:animEffect transition="in" filter="fade">
                                      <p:cBhvr>
                                        <p:cTn id="59" dur="770" decel="100000"/>
                                        <p:tgtEl>
                                          <p:spTgt spid="307213"/>
                                        </p:tgtEl>
                                      </p:cBhvr>
                                    </p:animEffect>
                                    <p:animScale>
                                      <p:cBhvr>
                                        <p:cTn id="60" dur="770" decel="100000"/>
                                        <p:tgtEl>
                                          <p:spTgt spid="307213"/>
                                        </p:tgtEl>
                                      </p:cBhvr>
                                      <p:from x="10000" y="10000"/>
                                      <p:to x="200000" y="450000"/>
                                    </p:animScale>
                                    <p:animScale>
                                      <p:cBhvr>
                                        <p:cTn id="61" dur="1230" accel="100000" fill="hold">
                                          <p:stCondLst>
                                            <p:cond delay="770"/>
                                          </p:stCondLst>
                                        </p:cTn>
                                        <p:tgtEl>
                                          <p:spTgt spid="307213"/>
                                        </p:tgtEl>
                                      </p:cBhvr>
                                      <p:from x="200000" y="450000"/>
                                      <p:to x="100000" y="100000"/>
                                    </p:animScale>
                                    <p:set>
                                      <p:cBhvr>
                                        <p:cTn id="62" dur="770" fill="hold"/>
                                        <p:tgtEl>
                                          <p:spTgt spid="307213"/>
                                        </p:tgtEl>
                                        <p:attrNameLst>
                                          <p:attrName>ppt_x</p:attrName>
                                        </p:attrNameLst>
                                      </p:cBhvr>
                                      <p:to>
                                        <p:strVal val="(0.5)"/>
                                      </p:to>
                                    </p:set>
                                    <p:anim from="(0.5)" to="(#ppt_x)" calcmode="lin" valueType="num">
                                      <p:cBhvr>
                                        <p:cTn id="63" dur="1230" accel="100000" fill="hold">
                                          <p:stCondLst>
                                            <p:cond delay="770"/>
                                          </p:stCondLst>
                                        </p:cTn>
                                        <p:tgtEl>
                                          <p:spTgt spid="307213"/>
                                        </p:tgtEl>
                                        <p:attrNameLst>
                                          <p:attrName>ppt_x</p:attrName>
                                        </p:attrNameLst>
                                      </p:cBhvr>
                                    </p:anim>
                                    <p:set>
                                      <p:cBhvr>
                                        <p:cTn id="64" dur="770" fill="hold"/>
                                        <p:tgtEl>
                                          <p:spTgt spid="307213"/>
                                        </p:tgtEl>
                                        <p:attrNameLst>
                                          <p:attrName>ppt_y</p:attrName>
                                        </p:attrNameLst>
                                      </p:cBhvr>
                                      <p:to>
                                        <p:strVal val="(#ppt_y+0.4)"/>
                                      </p:to>
                                    </p:set>
                                    <p:anim from="(#ppt_y+0.4)" to="(#ppt_y)" calcmode="lin" valueType="num">
                                      <p:cBhvr>
                                        <p:cTn id="65" dur="1230" accel="100000" fill="hold">
                                          <p:stCondLst>
                                            <p:cond delay="770"/>
                                          </p:stCondLst>
                                        </p:cTn>
                                        <p:tgtEl>
                                          <p:spTgt spid="307213"/>
                                        </p:tgtEl>
                                        <p:attrNameLst>
                                          <p:attrName>ppt_y</p:attrName>
                                        </p:attrNameLst>
                                      </p:cBhvr>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51" presetClass="entr" presetSubtype="0" fill="hold" grpId="0" nodeType="clickEffect">
                                  <p:stCondLst>
                                    <p:cond delay="0"/>
                                  </p:stCondLst>
                                  <p:childTnLst>
                                    <p:set>
                                      <p:cBhvr>
                                        <p:cTn id="69" dur="1" fill="hold">
                                          <p:stCondLst>
                                            <p:cond delay="0"/>
                                          </p:stCondLst>
                                        </p:cTn>
                                        <p:tgtEl>
                                          <p:spTgt spid="307220"/>
                                        </p:tgtEl>
                                        <p:attrNameLst>
                                          <p:attrName>style.visibility</p:attrName>
                                        </p:attrNameLst>
                                      </p:cBhvr>
                                      <p:to>
                                        <p:strVal val="visible"/>
                                      </p:to>
                                    </p:set>
                                    <p:animEffect transition="in" filter="fade">
                                      <p:cBhvr>
                                        <p:cTn id="70" dur="770" decel="100000"/>
                                        <p:tgtEl>
                                          <p:spTgt spid="307220"/>
                                        </p:tgtEl>
                                      </p:cBhvr>
                                    </p:animEffect>
                                    <p:animScale>
                                      <p:cBhvr>
                                        <p:cTn id="71" dur="770" decel="100000"/>
                                        <p:tgtEl>
                                          <p:spTgt spid="307220"/>
                                        </p:tgtEl>
                                      </p:cBhvr>
                                      <p:from x="10000" y="10000"/>
                                      <p:to x="200000" y="450000"/>
                                    </p:animScale>
                                    <p:animScale>
                                      <p:cBhvr>
                                        <p:cTn id="72" dur="1230" accel="100000" fill="hold">
                                          <p:stCondLst>
                                            <p:cond delay="770"/>
                                          </p:stCondLst>
                                        </p:cTn>
                                        <p:tgtEl>
                                          <p:spTgt spid="307220"/>
                                        </p:tgtEl>
                                      </p:cBhvr>
                                      <p:from x="200000" y="450000"/>
                                      <p:to x="100000" y="100000"/>
                                    </p:animScale>
                                    <p:set>
                                      <p:cBhvr>
                                        <p:cTn id="73" dur="770" fill="hold"/>
                                        <p:tgtEl>
                                          <p:spTgt spid="307220"/>
                                        </p:tgtEl>
                                        <p:attrNameLst>
                                          <p:attrName>ppt_x</p:attrName>
                                        </p:attrNameLst>
                                      </p:cBhvr>
                                      <p:to>
                                        <p:strVal val="(0.5)"/>
                                      </p:to>
                                    </p:set>
                                    <p:anim from="(0.5)" to="(#ppt_x)" calcmode="lin" valueType="num">
                                      <p:cBhvr>
                                        <p:cTn id="74" dur="1230" accel="100000" fill="hold">
                                          <p:stCondLst>
                                            <p:cond delay="770"/>
                                          </p:stCondLst>
                                        </p:cTn>
                                        <p:tgtEl>
                                          <p:spTgt spid="307220"/>
                                        </p:tgtEl>
                                        <p:attrNameLst>
                                          <p:attrName>ppt_x</p:attrName>
                                        </p:attrNameLst>
                                      </p:cBhvr>
                                    </p:anim>
                                    <p:set>
                                      <p:cBhvr>
                                        <p:cTn id="75" dur="770" fill="hold"/>
                                        <p:tgtEl>
                                          <p:spTgt spid="307220"/>
                                        </p:tgtEl>
                                        <p:attrNameLst>
                                          <p:attrName>ppt_y</p:attrName>
                                        </p:attrNameLst>
                                      </p:cBhvr>
                                      <p:to>
                                        <p:strVal val="(#ppt_y+0.4)"/>
                                      </p:to>
                                    </p:set>
                                    <p:anim from="(#ppt_y+0.4)" to="(#ppt_y)" calcmode="lin" valueType="num">
                                      <p:cBhvr>
                                        <p:cTn id="76" dur="1230" accel="100000" fill="hold">
                                          <p:stCondLst>
                                            <p:cond delay="770"/>
                                          </p:stCondLst>
                                        </p:cTn>
                                        <p:tgtEl>
                                          <p:spTgt spid="30722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16" grpId="0"/>
      <p:bldP spid="307217" grpId="0"/>
      <p:bldP spid="307218" grpId="0"/>
      <p:bldP spid="307219" grpId="0"/>
      <p:bldP spid="307220"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290108" y="0"/>
            <a:ext cx="5853891" cy="67405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Tabernacle prefiguring the Cross</a:t>
            </a:r>
          </a:p>
        </p:txBody>
      </p:sp>
      <p:pic>
        <p:nvPicPr>
          <p:cNvPr id="2" name="Picture 1"/>
          <p:cNvPicPr>
            <a:picLocks noChangeAspect="1"/>
          </p:cNvPicPr>
          <p:nvPr/>
        </p:nvPicPr>
        <p:blipFill>
          <a:blip r:embed="rId3"/>
          <a:stretch>
            <a:fillRect/>
          </a:stretch>
        </p:blipFill>
        <p:spPr>
          <a:xfrm>
            <a:off x="-1" y="821967"/>
            <a:ext cx="9159431" cy="3892758"/>
          </a:xfrm>
          <a:prstGeom prst="rect">
            <a:avLst/>
          </a:prstGeom>
        </p:spPr>
      </p:pic>
    </p:spTree>
    <p:extLst>
      <p:ext uri="{BB962C8B-B14F-4D97-AF65-F5344CB8AC3E}">
        <p14:creationId xmlns:p14="http://schemas.microsoft.com/office/powerpoint/2010/main" val="4086144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B603039-A042-EF41-A38A-D0C1D18CFE3F}"/>
              </a:ext>
            </a:extLst>
          </p:cNvPr>
          <p:cNvGrpSpPr/>
          <p:nvPr/>
        </p:nvGrpSpPr>
        <p:grpSpPr>
          <a:xfrm>
            <a:off x="0" y="-1"/>
            <a:ext cx="3290108" cy="6886273"/>
            <a:chOff x="0" y="-1"/>
            <a:chExt cx="3290108" cy="6886273"/>
          </a:xfrm>
        </p:grpSpPr>
        <p:pic>
          <p:nvPicPr>
            <p:cNvPr id="2" name="Picture 1"/>
            <p:cNvPicPr>
              <a:picLocks noChangeAspect="1"/>
            </p:cNvPicPr>
            <p:nvPr/>
          </p:nvPicPr>
          <p:blipFill>
            <a:blip r:embed="rId3"/>
            <a:stretch>
              <a:fillRect/>
            </a:stretch>
          </p:blipFill>
          <p:spPr>
            <a:xfrm>
              <a:off x="0" y="-1"/>
              <a:ext cx="3290108" cy="6886273"/>
            </a:xfrm>
            <a:prstGeom prst="rect">
              <a:avLst/>
            </a:prstGeom>
          </p:spPr>
        </p:pic>
        <p:sp>
          <p:nvSpPr>
            <p:cNvPr id="3" name="Rectangle 2">
              <a:extLst>
                <a:ext uri="{FF2B5EF4-FFF2-40B4-BE49-F238E27FC236}">
                  <a16:creationId xmlns:a16="http://schemas.microsoft.com/office/drawing/2014/main" id="{8306466E-F6D2-704C-BE01-B3E88D39B5E9}"/>
                </a:ext>
              </a:extLst>
            </p:cNvPr>
            <p:cNvSpPr/>
            <p:nvPr/>
          </p:nvSpPr>
          <p:spPr bwMode="auto">
            <a:xfrm>
              <a:off x="2393577" y="2381646"/>
              <a:ext cx="618564" cy="51836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Rectangle 10">
              <a:extLst>
                <a:ext uri="{FF2B5EF4-FFF2-40B4-BE49-F238E27FC236}">
                  <a16:creationId xmlns:a16="http://schemas.microsoft.com/office/drawing/2014/main" id="{ED052427-75C7-EB45-8D5C-76DBAA77EBE1}"/>
                </a:ext>
              </a:extLst>
            </p:cNvPr>
            <p:cNvSpPr/>
            <p:nvPr/>
          </p:nvSpPr>
          <p:spPr bwMode="auto">
            <a:xfrm>
              <a:off x="2151529" y="2632657"/>
              <a:ext cx="1116621" cy="51836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3290108" y="0"/>
            <a:ext cx="5853891" cy="67405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خيمة الاجتماع</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صورة مسبقة</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عن الصليب</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361D4F1D-A7F6-49F0-B2E9-889BA303A021}"/>
              </a:ext>
            </a:extLst>
          </p:cNvPr>
          <p:cNvSpPr/>
          <p:nvPr/>
        </p:nvSpPr>
        <p:spPr bwMode="auto">
          <a:xfrm>
            <a:off x="131885" y="4299438"/>
            <a:ext cx="1046284" cy="402291"/>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المرحضة</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A2D02D1-E231-405F-8E35-5CAF12F173E1}"/>
              </a:ext>
            </a:extLst>
          </p:cNvPr>
          <p:cNvSpPr/>
          <p:nvPr/>
        </p:nvSpPr>
        <p:spPr bwMode="auto">
          <a:xfrm>
            <a:off x="2286000" y="5240215"/>
            <a:ext cx="817685" cy="648512"/>
          </a:xfrm>
          <a:prstGeom prst="rect">
            <a:avLst/>
          </a:prstGeom>
          <a:ln>
            <a:noFill/>
            <a:headEnd type="none" w="med" len="med"/>
            <a:tailEnd type="stealth" w="lg" len="lg"/>
          </a:ln>
        </p:spPr>
        <p:style>
          <a:lnRef idx="2">
            <a:schemeClr val="dk1"/>
          </a:lnRef>
          <a:fillRef idx="1">
            <a:schemeClr val="lt1"/>
          </a:fillRef>
          <a:effectRef idx="0">
            <a:schemeClr val="dk1"/>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المذبح</a:t>
            </a:r>
          </a:p>
          <a:p>
            <a:pPr marL="0" marR="0" indent="0" algn="ctr" defTabSz="914400" rtl="0" eaLnBrk="0" fontAlgn="base" latinLnBrk="0" hangingPunct="0">
              <a:lnSpc>
                <a:spcPct val="100000"/>
              </a:lnSpc>
              <a:spcBef>
                <a:spcPct val="0"/>
              </a:spcBef>
              <a:spcAft>
                <a:spcPct val="0"/>
              </a:spcAft>
              <a:buClrTx/>
              <a:buSzTx/>
              <a:buFontTx/>
              <a:buNone/>
              <a:tabLst/>
            </a:pPr>
            <a:r>
              <a:rPr lang="ar-JO" b="1" dirty="0">
                <a:solidFill>
                  <a:schemeClr val="tx1"/>
                </a:solidFill>
                <a:latin typeface="Arial" panose="020B0604020202020204" pitchFamily="34" charset="0"/>
                <a:cs typeface="Arial" panose="020B0604020202020204" pitchFamily="34" charset="0"/>
              </a:rPr>
              <a:t>النحاسي</a:t>
            </a:r>
            <a:endParaRPr kumimoji="0" lang="en-US"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2C984C8D-B61B-42D8-A5AE-6766285D2A3D}"/>
              </a:ext>
            </a:extLst>
          </p:cNvPr>
          <p:cNvSpPr/>
          <p:nvPr/>
        </p:nvSpPr>
        <p:spPr bwMode="auto">
          <a:xfrm>
            <a:off x="131884" y="2436160"/>
            <a:ext cx="896816" cy="463846"/>
          </a:xfrm>
          <a:prstGeom prst="rect">
            <a:avLst/>
          </a:prstGeom>
          <a:ln>
            <a:solidFill>
              <a:schemeClr val="bg1"/>
            </a:solidFill>
            <a:headEnd type="none" w="med" len="med"/>
            <a:tailEnd type="stealth" w="lg" len="lg"/>
          </a:ln>
        </p:spPr>
        <p:style>
          <a:lnRef idx="2">
            <a:schemeClr val="dk1"/>
          </a:lnRef>
          <a:fillRef idx="1">
            <a:schemeClr val="lt1"/>
          </a:fillRef>
          <a:effectRef idx="0">
            <a:schemeClr val="dk1"/>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400" b="1" dirty="0">
                <a:solidFill>
                  <a:schemeClr val="tx1"/>
                </a:solidFill>
                <a:latin typeface="Arial" panose="020B0604020202020204" pitchFamily="34" charset="0"/>
                <a:cs typeface="Arial" panose="020B0604020202020204" pitchFamily="34" charset="0"/>
              </a:rPr>
              <a:t>المنارة</a:t>
            </a:r>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69C2F06-6A1D-467D-8E70-1519CDC388BC}"/>
              </a:ext>
            </a:extLst>
          </p:cNvPr>
          <p:cNvSpPr/>
          <p:nvPr/>
        </p:nvSpPr>
        <p:spPr bwMode="auto">
          <a:xfrm>
            <a:off x="2286001" y="430823"/>
            <a:ext cx="817684" cy="402291"/>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التابوت</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E1DDF4C-9635-4F7F-BBF5-973C9804A8B7}"/>
              </a:ext>
            </a:extLst>
          </p:cNvPr>
          <p:cNvSpPr/>
          <p:nvPr/>
        </p:nvSpPr>
        <p:spPr bwMode="auto">
          <a:xfrm>
            <a:off x="2286001" y="1090246"/>
            <a:ext cx="817684" cy="710067"/>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المذبح</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الذهبي</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193CBD8-A17F-451A-863B-4B71955C8D05}"/>
              </a:ext>
            </a:extLst>
          </p:cNvPr>
          <p:cNvSpPr/>
          <p:nvPr/>
        </p:nvSpPr>
        <p:spPr bwMode="auto">
          <a:xfrm>
            <a:off x="2173486" y="2528735"/>
            <a:ext cx="1116622" cy="710067"/>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مائدة خبز</a:t>
            </a:r>
          </a:p>
          <a:p>
            <a:pPr marL="0" marR="0" indent="0" algn="ctr" defTabSz="914400" rtl="0" eaLnBrk="0" fontAlgn="base" latinLnBrk="0" hangingPunct="0">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الوجوه</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57203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250" y="1270000"/>
            <a:ext cx="6438900" cy="4564063"/>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354307" name="Rectangle 3"/>
          <p:cNvSpPr>
            <a:spLocks noChangeArrowheads="1"/>
          </p:cNvSpPr>
          <p:nvPr/>
        </p:nvSpPr>
        <p:spPr bwMode="auto">
          <a:xfrm>
            <a:off x="620713" y="160338"/>
            <a:ext cx="775852"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50000"/>
              </a:spcBef>
              <a:spcAft>
                <a:spcPct val="0"/>
              </a:spcAft>
              <a:defRPr/>
            </a:pPr>
            <a:r>
              <a:rPr lang="ar-JO" sz="8800" dirty="0">
                <a:solidFill>
                  <a:srgbClr val="FFD34A"/>
                </a:solidFill>
                <a:latin typeface="Arial" panose="020B0604020202020204" pitchFamily="34" charset="0"/>
                <a:ea typeface="ＭＳ Ｐゴシック" charset="0"/>
                <a:cs typeface="Arial" panose="020B0604020202020204" pitchFamily="34" charset="0"/>
              </a:rPr>
              <a:t>7</a:t>
            </a:r>
            <a:endParaRPr lang="en-US" sz="8800" dirty="0">
              <a:solidFill>
                <a:srgbClr val="FFD34A"/>
              </a:solidFill>
              <a:latin typeface="Arial" panose="020B0604020202020204" pitchFamily="34" charset="0"/>
              <a:ea typeface="ＭＳ Ｐゴシック" charset="0"/>
              <a:cs typeface="Arial" panose="020B0604020202020204" pitchFamily="34" charset="0"/>
            </a:endParaRPr>
          </a:p>
        </p:txBody>
      </p:sp>
      <p:grpSp>
        <p:nvGrpSpPr>
          <p:cNvPr id="518148" name="Group 5"/>
          <p:cNvGrpSpPr>
            <a:grpSpLocks/>
          </p:cNvGrpSpPr>
          <p:nvPr/>
        </p:nvGrpSpPr>
        <p:grpSpPr bwMode="auto">
          <a:xfrm>
            <a:off x="1689100" y="2019300"/>
            <a:ext cx="5749925" cy="3244850"/>
            <a:chOff x="1064" y="1272"/>
            <a:chExt cx="3622" cy="2044"/>
          </a:xfrm>
        </p:grpSpPr>
        <p:sp>
          <p:nvSpPr>
            <p:cNvPr id="518173" name="Rectangle 6"/>
            <p:cNvSpPr>
              <a:spLocks noChangeArrowheads="1"/>
            </p:cNvSpPr>
            <p:nvPr/>
          </p:nvSpPr>
          <p:spPr bwMode="auto">
            <a:xfrm rot="1785869">
              <a:off x="2696" y="1304"/>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518174" name="Rectangle 7"/>
            <p:cNvSpPr>
              <a:spLocks noChangeArrowheads="1"/>
            </p:cNvSpPr>
            <p:nvPr/>
          </p:nvSpPr>
          <p:spPr bwMode="auto">
            <a:xfrm rot="-1804197">
              <a:off x="2528" y="1272"/>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518175" name="Rectangle 8"/>
            <p:cNvSpPr>
              <a:spLocks noChangeArrowheads="1"/>
            </p:cNvSpPr>
            <p:nvPr/>
          </p:nvSpPr>
          <p:spPr bwMode="auto">
            <a:xfrm rot="8101981">
              <a:off x="1064" y="1842"/>
              <a:ext cx="1443" cy="226"/>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518176" name="Rectangle 9"/>
            <p:cNvSpPr>
              <a:spLocks noChangeArrowheads="1"/>
            </p:cNvSpPr>
            <p:nvPr/>
          </p:nvSpPr>
          <p:spPr bwMode="auto">
            <a:xfrm rot="85205">
              <a:off x="3528" y="1520"/>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518177" name="Rectangle 10"/>
            <p:cNvSpPr>
              <a:spLocks noChangeArrowheads="1"/>
            </p:cNvSpPr>
            <p:nvPr/>
          </p:nvSpPr>
          <p:spPr bwMode="auto">
            <a:xfrm rot="85205">
              <a:off x="1736" y="1488"/>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518178" name="Rectangle 11"/>
            <p:cNvSpPr>
              <a:spLocks noChangeArrowheads="1"/>
            </p:cNvSpPr>
            <p:nvPr/>
          </p:nvSpPr>
          <p:spPr bwMode="auto">
            <a:xfrm rot="-10688880">
              <a:off x="1222" y="3090"/>
              <a:ext cx="3464" cy="226"/>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518179" name="Rectangle 12"/>
            <p:cNvSpPr>
              <a:spLocks noChangeArrowheads="1"/>
            </p:cNvSpPr>
            <p:nvPr/>
          </p:nvSpPr>
          <p:spPr bwMode="auto">
            <a:xfrm rot="3349979">
              <a:off x="3496" y="1970"/>
              <a:ext cx="1443" cy="226"/>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sp>
        <p:nvSpPr>
          <p:cNvPr id="354317" name="Oval 13"/>
          <p:cNvSpPr>
            <a:spLocks noChangeArrowheads="1"/>
          </p:cNvSpPr>
          <p:nvPr/>
        </p:nvSpPr>
        <p:spPr bwMode="auto">
          <a:xfrm>
            <a:off x="1812925" y="5030788"/>
            <a:ext cx="5883275" cy="800100"/>
          </a:xfrm>
          <a:prstGeom prst="ellipse">
            <a:avLst/>
          </a:prstGeom>
          <a:noFill/>
          <a:ln w="57150">
            <a:solidFill>
              <a:srgbClr val="EEFF4B"/>
            </a:solidFill>
            <a:round/>
            <a:headEnd/>
            <a:tailEnd/>
          </a:ln>
          <a:effectLst>
            <a:outerShdw blurRad="63500" dist="99190" dir="2388334"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54319" name="Text Box 15"/>
          <p:cNvSpPr txBox="1">
            <a:spLocks noChangeArrowheads="1"/>
          </p:cNvSpPr>
          <p:nvPr/>
        </p:nvSpPr>
        <p:spPr bwMode="auto">
          <a:xfrm>
            <a:off x="1752600" y="457200"/>
            <a:ext cx="5930900"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r>
              <a:rPr lang="ar-JO" sz="4000" b="1" dirty="0">
                <a:solidFill>
                  <a:srgbClr val="66FF66"/>
                </a:solidFill>
                <a:latin typeface="Arial" panose="020B0604020202020204" pitchFamily="34" charset="0"/>
                <a:cs typeface="Arial" panose="020B0604020202020204" pitchFamily="34" charset="0"/>
              </a:rPr>
              <a:t>خيمة الاجتماع</a:t>
            </a:r>
            <a:endParaRPr lang="en-US" sz="4000" b="1" dirty="0">
              <a:solidFill>
                <a:srgbClr val="FFD34A"/>
              </a:solidFill>
              <a:latin typeface="Arial" panose="020B0604020202020204" pitchFamily="34" charset="0"/>
              <a:cs typeface="Arial" panose="020B0604020202020204" pitchFamily="34" charset="0"/>
            </a:endParaRPr>
          </a:p>
        </p:txBody>
      </p:sp>
      <p:sp>
        <p:nvSpPr>
          <p:cNvPr id="354320" name="Rectangle 16"/>
          <p:cNvSpPr>
            <a:spLocks noChangeArrowheads="1"/>
          </p:cNvSpPr>
          <p:nvPr/>
        </p:nvSpPr>
        <p:spPr bwMode="auto">
          <a:xfrm>
            <a:off x="1739900" y="5137150"/>
            <a:ext cx="6191250" cy="459100"/>
          </a:xfrm>
          <a:prstGeom prst="rect">
            <a:avLst/>
          </a:prstGeom>
          <a:noFill/>
          <a:ln w="12700">
            <a:noFill/>
            <a:miter lim="800000"/>
            <a:headEnd/>
            <a:tailEnd/>
          </a:ln>
          <a:effectLst>
            <a:outerShdw blurRad="63500" dist="29783" dir="1514402"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2000" b="1" dirty="0">
                <a:solidFill>
                  <a:srgbClr val="FFD34A"/>
                </a:solidFill>
                <a:latin typeface="Comic Sans MS" pitchFamily="-112" charset="0"/>
                <a:ea typeface="ＭＳ Ｐゴシック" charset="0"/>
                <a:cs typeface="ＭＳ Ｐゴシック" charset="0"/>
              </a:rPr>
              <a:t>    </a:t>
            </a:r>
            <a:r>
              <a:rPr lang="ar-JO" sz="2400" b="1" dirty="0">
                <a:solidFill>
                  <a:srgbClr val="FFD34A"/>
                </a:solidFill>
                <a:latin typeface="Arial" panose="020B0604020202020204" pitchFamily="34" charset="0"/>
                <a:ea typeface="ＭＳ Ｐゴシック" charset="0"/>
                <a:cs typeface="Arial" panose="020B0604020202020204" pitchFamily="34" charset="0"/>
              </a:rPr>
              <a:t>خيمة الاجتماع في البريّة</a:t>
            </a:r>
            <a:endParaRPr lang="en-US" sz="2400" b="1" dirty="0">
              <a:solidFill>
                <a:srgbClr val="FFD34A"/>
              </a:solidFill>
              <a:latin typeface="Arial" panose="020B0604020202020204" pitchFamily="34" charset="0"/>
              <a:ea typeface="ＭＳ Ｐゴシック" charset="0"/>
              <a:cs typeface="Arial" panose="020B0604020202020204" pitchFamily="34" charset="0"/>
            </a:endParaRPr>
          </a:p>
        </p:txBody>
      </p:sp>
      <p:sp>
        <p:nvSpPr>
          <p:cNvPr id="518152" name="Rectangle 18"/>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518153" name="Rectangle 19"/>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altLang="zh-CN" sz="800" b="1">
                <a:solidFill>
                  <a:srgbClr val="000000"/>
                </a:solidFill>
                <a:latin typeface="Helvetica" charset="0"/>
                <a:ea typeface="ＭＳ Ｐゴシック" charset="0"/>
                <a:cs typeface="ＭＳ Ｐゴシック" charset="0"/>
              </a:rPr>
              <a:t>40</a:t>
            </a:r>
          </a:p>
        </p:txBody>
      </p:sp>
      <p:sp>
        <p:nvSpPr>
          <p:cNvPr id="518154" name="AutoShape 20"/>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518155" name="Rectangle 21"/>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518156" name="AutoShape 22"/>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518157" name="Line 23"/>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8158" name="Line 24"/>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8159" name="Line 25"/>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8160" name="Line 26"/>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8161" name="Line 27"/>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8162" name="Rectangle 28"/>
          <p:cNvSpPr>
            <a:spLocks noChangeArrowheads="1"/>
          </p:cNvSpPr>
          <p:nvPr/>
        </p:nvSpPr>
        <p:spPr bwMode="auto">
          <a:xfrm>
            <a:off x="8095823" y="3429000"/>
            <a:ext cx="416780"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pPr>
            <a:r>
              <a:rPr lang="ar-JO" altLang="zh-CN" sz="900" b="1" dirty="0">
                <a:solidFill>
                  <a:srgbClr val="000000"/>
                </a:solidFill>
                <a:latin typeface="Arial" panose="020B0604020202020204" pitchFamily="34" charset="0"/>
                <a:ea typeface="ＭＳ Ｐゴシック" charset="0"/>
                <a:cs typeface="Arial" panose="020B0604020202020204" pitchFamily="34" charset="0"/>
              </a:rPr>
              <a:t>موسى</a:t>
            </a:r>
            <a:endParaRPr lang="en-US" altLang="zh-CN" sz="9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518163" name="Rectangle 29"/>
          <p:cNvSpPr>
            <a:spLocks noChangeArrowheads="1"/>
          </p:cNvSpPr>
          <p:nvPr/>
        </p:nvSpPr>
        <p:spPr bwMode="auto">
          <a:xfrm>
            <a:off x="8184014" y="3841750"/>
            <a:ext cx="399147"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pPr>
            <a:r>
              <a:rPr lang="ar-JO" altLang="zh-CN" sz="900" b="1" dirty="0">
                <a:solidFill>
                  <a:srgbClr val="000000"/>
                </a:solidFill>
                <a:latin typeface="Arial" panose="020B0604020202020204" pitchFamily="34" charset="0"/>
                <a:ea typeface="ＭＳ Ｐゴシック" charset="0"/>
                <a:cs typeface="Arial" panose="020B0604020202020204" pitchFamily="34" charset="0"/>
              </a:rPr>
              <a:t>سيناء</a:t>
            </a:r>
            <a:endParaRPr lang="en-US" altLang="zh-CN" sz="9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518164" name="Rectangle 30"/>
          <p:cNvSpPr>
            <a:spLocks noChangeArrowheads="1"/>
          </p:cNvSpPr>
          <p:nvPr/>
        </p:nvSpPr>
        <p:spPr bwMode="auto">
          <a:xfrm>
            <a:off x="8075613" y="4025900"/>
            <a:ext cx="644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altLang="zh-CN" sz="900" b="1">
                <a:solidFill>
                  <a:srgbClr val="000000"/>
                </a:solidFill>
                <a:latin typeface="Helvetica" charset="0"/>
                <a:ea typeface="ＭＳ Ｐゴシック" charset="0"/>
                <a:cs typeface="ＭＳ Ｐゴシック" charset="0"/>
              </a:rPr>
              <a:t>M - C - C</a:t>
            </a:r>
          </a:p>
        </p:txBody>
      </p:sp>
      <p:sp>
        <p:nvSpPr>
          <p:cNvPr id="518165" name="Rectangle 31"/>
          <p:cNvSpPr>
            <a:spLocks noChangeArrowheads="1"/>
          </p:cNvSpPr>
          <p:nvPr/>
        </p:nvSpPr>
        <p:spPr bwMode="auto">
          <a:xfrm>
            <a:off x="8107531" y="4197350"/>
            <a:ext cx="6219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pPr>
            <a:r>
              <a:rPr lang="ar-JO" altLang="zh-CN" sz="900" b="1" dirty="0">
                <a:solidFill>
                  <a:srgbClr val="000000"/>
                </a:solidFill>
                <a:latin typeface="Arial" panose="020B0604020202020204" pitchFamily="34" charset="0"/>
                <a:ea typeface="ＭＳ Ｐゴシック" charset="0"/>
                <a:cs typeface="Arial" panose="020B0604020202020204" pitchFamily="34" charset="0"/>
              </a:rPr>
              <a:t>قادش برنيع</a:t>
            </a:r>
            <a:endParaRPr lang="en-US" altLang="zh-CN" sz="9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518166" name="Line 32"/>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8167" name="Rectangle 33"/>
          <p:cNvSpPr>
            <a:spLocks noChangeArrowheads="1"/>
          </p:cNvSpPr>
          <p:nvPr/>
        </p:nvSpPr>
        <p:spPr bwMode="auto">
          <a:xfrm>
            <a:off x="8184493" y="3670300"/>
            <a:ext cx="464870"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pPr>
            <a:r>
              <a:rPr lang="ar-JO" altLang="zh-CN" sz="900" b="1" dirty="0">
                <a:solidFill>
                  <a:srgbClr val="000000"/>
                </a:solidFill>
                <a:latin typeface="Arial" panose="020B0604020202020204" pitchFamily="34" charset="0"/>
                <a:ea typeface="ＭＳ Ｐゴシック" charset="0"/>
                <a:cs typeface="Arial" panose="020B0604020202020204" pitchFamily="34" charset="0"/>
              </a:rPr>
              <a:t>الخروج</a:t>
            </a:r>
            <a:endParaRPr lang="en-US" altLang="zh-CN" sz="9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518168" name="Text Box 34"/>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zh-CN" altLang="en-US" sz="2000">
                <a:solidFill>
                  <a:srgbClr val="FFA27C"/>
                </a:solidFill>
                <a:latin typeface="Comic Sans MS" charset="0"/>
              </a:rPr>
              <a:t> </a:t>
            </a:r>
          </a:p>
        </p:txBody>
      </p:sp>
      <p:sp>
        <p:nvSpPr>
          <p:cNvPr id="518169" name="Text Box 35"/>
          <p:cNvSpPr txBox="1">
            <a:spLocks noChangeArrowheads="1"/>
          </p:cNvSpPr>
          <p:nvPr/>
        </p:nvSpPr>
        <p:spPr bwMode="auto">
          <a:xfrm>
            <a:off x="8585200" y="640715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altLang="zh-CN" sz="2000" dirty="0">
                <a:solidFill>
                  <a:srgbClr val="FFFFFF"/>
                </a:solidFill>
                <a:latin typeface="Arial" charset="0"/>
              </a:rPr>
              <a:t>2</a:t>
            </a:r>
            <a:endParaRPr lang="en-US" altLang="zh-CN" sz="2000" dirty="0">
              <a:solidFill>
                <a:srgbClr val="FFFFFF"/>
              </a:solidFill>
              <a:latin typeface="Arial" charset="0"/>
            </a:endParaRPr>
          </a:p>
        </p:txBody>
      </p:sp>
      <p:sp>
        <p:nvSpPr>
          <p:cNvPr id="354340" name="Rectangle 36"/>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16</a:t>
            </a:r>
          </a:p>
        </p:txBody>
      </p:sp>
      <p:sp>
        <p:nvSpPr>
          <p:cNvPr id="518171" name="Text Box 37"/>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altLang="zh-CN" sz="1200" b="1">
                <a:solidFill>
                  <a:srgbClr val="FFFFFF"/>
                </a:solidFill>
                <a:latin typeface="Arial" charset="0"/>
              </a:rPr>
              <a:t>Handbook pg. 26-29</a:t>
            </a:r>
          </a:p>
        </p:txBody>
      </p:sp>
      <p:sp>
        <p:nvSpPr>
          <p:cNvPr id="354342" name="Rectangle 38"/>
          <p:cNvSpPr>
            <a:spLocks noGrp="1" noChangeArrowheads="1"/>
          </p:cNvSpPr>
          <p:nvPr>
            <p:ph type="title" idx="4294967295"/>
          </p:nvPr>
        </p:nvSpPr>
        <p:spPr bwMode="auto">
          <a:xfrm>
            <a:off x="1371600" y="1219200"/>
            <a:ext cx="6858000" cy="533400"/>
          </a:xfrm>
          <a:prstGeom prst="rect">
            <a:avLst/>
          </a:prstGeom>
          <a:ln>
            <a:miter lim="800000"/>
            <a:headEnd/>
            <a:tailEnd/>
          </a:ln>
        </p:spPr>
        <p:txBody>
          <a:bodyPr/>
          <a:lstStyle/>
          <a:p>
            <a:pPr algn="ctr" eaLnBrk="1" hangingPunct="1">
              <a:defRPr/>
            </a:pPr>
            <a:r>
              <a:rPr lang="ar-JO" sz="2400" b="1" dirty="0">
                <a:effectLst/>
                <a:latin typeface="Arial" panose="020B0604020202020204" pitchFamily="34" charset="0"/>
                <a:cs typeface="Arial" panose="020B0604020202020204" pitchFamily="34" charset="0"/>
              </a:rPr>
              <a:t>أعدّ الله له مكانًا ليسكن فيه كملك</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2836629"/>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
                                  </p:stCondLst>
                                  <p:childTnLst>
                                    <p:set>
                                      <p:cBhvr>
                                        <p:cTn id="6" dur="1" fill="hold">
                                          <p:stCondLst>
                                            <p:cond delay="0"/>
                                          </p:stCondLst>
                                        </p:cTn>
                                        <p:tgtEl>
                                          <p:spTgt spid="354320"/>
                                        </p:tgtEl>
                                        <p:attrNameLst>
                                          <p:attrName>style.visibility</p:attrName>
                                        </p:attrNameLst>
                                      </p:cBhvr>
                                      <p:to>
                                        <p:strVal val="visible"/>
                                      </p:to>
                                    </p:set>
                                    <p:animEffect transition="in" filter="dissolve">
                                      <p:cBhvr>
                                        <p:cTn id="7" dur="500"/>
                                        <p:tgtEl>
                                          <p:spTgt spid="354320"/>
                                        </p:tgtEl>
                                      </p:cBhvr>
                                    </p:animEffect>
                                  </p:childTnLst>
                                </p:cTn>
                              </p:par>
                            </p:childTnLst>
                          </p:cTn>
                        </p:par>
                        <p:par>
                          <p:cTn id="8" fill="hold" nodeType="afterGroup">
                            <p:stCondLst>
                              <p:cond delay="600"/>
                            </p:stCondLst>
                            <p:childTnLst>
                              <p:par>
                                <p:cTn id="9" presetID="23" presetClass="entr" presetSubtype="528" fill="hold" grpId="0" nodeType="afterEffect">
                                  <p:stCondLst>
                                    <p:cond delay="0"/>
                                  </p:stCondLst>
                                  <p:childTnLst>
                                    <p:set>
                                      <p:cBhvr>
                                        <p:cTn id="10" dur="1" fill="hold">
                                          <p:stCondLst>
                                            <p:cond delay="0"/>
                                          </p:stCondLst>
                                        </p:cTn>
                                        <p:tgtEl>
                                          <p:spTgt spid="354317"/>
                                        </p:tgtEl>
                                        <p:attrNameLst>
                                          <p:attrName>style.visibility</p:attrName>
                                        </p:attrNameLst>
                                      </p:cBhvr>
                                      <p:to>
                                        <p:strVal val="visible"/>
                                      </p:to>
                                    </p:set>
                                    <p:anim calcmode="lin" valueType="num">
                                      <p:cBhvr>
                                        <p:cTn id="11" dur="500" fill="hold"/>
                                        <p:tgtEl>
                                          <p:spTgt spid="354317"/>
                                        </p:tgtEl>
                                        <p:attrNameLst>
                                          <p:attrName>ppt_w</p:attrName>
                                        </p:attrNameLst>
                                      </p:cBhvr>
                                      <p:tavLst>
                                        <p:tav tm="0">
                                          <p:val>
                                            <p:fltVal val="0"/>
                                          </p:val>
                                        </p:tav>
                                        <p:tav tm="100000">
                                          <p:val>
                                            <p:strVal val="#ppt_w"/>
                                          </p:val>
                                        </p:tav>
                                      </p:tavLst>
                                    </p:anim>
                                    <p:anim calcmode="lin" valueType="num">
                                      <p:cBhvr>
                                        <p:cTn id="12" dur="500" fill="hold"/>
                                        <p:tgtEl>
                                          <p:spTgt spid="354317"/>
                                        </p:tgtEl>
                                        <p:attrNameLst>
                                          <p:attrName>ppt_h</p:attrName>
                                        </p:attrNameLst>
                                      </p:cBhvr>
                                      <p:tavLst>
                                        <p:tav tm="0">
                                          <p:val>
                                            <p:fltVal val="0"/>
                                          </p:val>
                                        </p:tav>
                                        <p:tav tm="100000">
                                          <p:val>
                                            <p:strVal val="#ppt_h"/>
                                          </p:val>
                                        </p:tav>
                                      </p:tavLst>
                                    </p:anim>
                                    <p:anim calcmode="lin" valueType="num">
                                      <p:cBhvr>
                                        <p:cTn id="13" dur="500" fill="hold"/>
                                        <p:tgtEl>
                                          <p:spTgt spid="354317"/>
                                        </p:tgtEl>
                                        <p:attrNameLst>
                                          <p:attrName>ppt_x</p:attrName>
                                        </p:attrNameLst>
                                      </p:cBhvr>
                                      <p:tavLst>
                                        <p:tav tm="0">
                                          <p:val>
                                            <p:fltVal val="0.5"/>
                                          </p:val>
                                        </p:tav>
                                        <p:tav tm="100000">
                                          <p:val>
                                            <p:strVal val="#ppt_x"/>
                                          </p:val>
                                        </p:tav>
                                      </p:tavLst>
                                    </p:anim>
                                    <p:anim calcmode="lin" valueType="num">
                                      <p:cBhvr>
                                        <p:cTn id="14" dur="500" fill="hold"/>
                                        <p:tgtEl>
                                          <p:spTgt spid="354317"/>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354319"/>
                                        </p:tgtEl>
                                        <p:attrNameLst>
                                          <p:attrName>style.visibility</p:attrName>
                                        </p:attrNameLst>
                                      </p:cBhvr>
                                      <p:to>
                                        <p:strVal val="visible"/>
                                      </p:to>
                                    </p:set>
                                    <p:anim calcmode="lin" valueType="num">
                                      <p:cBhvr>
                                        <p:cTn id="19" dur="500" fill="hold"/>
                                        <p:tgtEl>
                                          <p:spTgt spid="354319"/>
                                        </p:tgtEl>
                                        <p:attrNameLst>
                                          <p:attrName>ppt_w</p:attrName>
                                        </p:attrNameLst>
                                      </p:cBhvr>
                                      <p:tavLst>
                                        <p:tav tm="0">
                                          <p:val>
                                            <p:fltVal val="0"/>
                                          </p:val>
                                        </p:tav>
                                        <p:tav tm="100000">
                                          <p:val>
                                            <p:strVal val="#ppt_w"/>
                                          </p:val>
                                        </p:tav>
                                      </p:tavLst>
                                    </p:anim>
                                    <p:anim calcmode="lin" valueType="num">
                                      <p:cBhvr>
                                        <p:cTn id="20" dur="500" fill="hold"/>
                                        <p:tgtEl>
                                          <p:spTgt spid="354319"/>
                                        </p:tgtEl>
                                        <p:attrNameLst>
                                          <p:attrName>ppt_h</p:attrName>
                                        </p:attrNameLst>
                                      </p:cBhvr>
                                      <p:tavLst>
                                        <p:tav tm="0">
                                          <p:val>
                                            <p:fltVal val="0"/>
                                          </p:val>
                                        </p:tav>
                                        <p:tav tm="100000">
                                          <p:val>
                                            <p:strVal val="#ppt_h"/>
                                          </p:val>
                                        </p:tav>
                                      </p:tavLst>
                                    </p:anim>
                                    <p:anim calcmode="lin" valueType="num">
                                      <p:cBhvr>
                                        <p:cTn id="21" dur="500" fill="hold"/>
                                        <p:tgtEl>
                                          <p:spTgt spid="354319"/>
                                        </p:tgtEl>
                                        <p:attrNameLst>
                                          <p:attrName>ppt_x</p:attrName>
                                        </p:attrNameLst>
                                      </p:cBhvr>
                                      <p:tavLst>
                                        <p:tav tm="0">
                                          <p:val>
                                            <p:fltVal val="0.5"/>
                                          </p:val>
                                        </p:tav>
                                        <p:tav tm="100000">
                                          <p:val>
                                            <p:strVal val="#ppt_x"/>
                                          </p:val>
                                        </p:tav>
                                      </p:tavLst>
                                    </p:anim>
                                    <p:anim calcmode="lin" valueType="num">
                                      <p:cBhvr>
                                        <p:cTn id="22" dur="500" fill="hold"/>
                                        <p:tgtEl>
                                          <p:spTgt spid="35431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17" grpId="0" animBg="1"/>
      <p:bldP spid="354319" grpId="0" autoUpdateAnimBg="0"/>
      <p:bldP spid="354320"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خروج </a:t>
            </a:r>
            <a:r>
              <a:rPr lang="ar-JO" sz="8800" dirty="0">
                <a:latin typeface="Arial" charset="0"/>
                <a:ea typeface="Osaka" charset="0"/>
                <a:cs typeface="Arial" charset="0"/>
              </a:rPr>
              <a:t>٢٨</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95158323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601" name="Picture 3" descr="Living Jesus Syllab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8527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5300" name="Rectangle 4"/>
          <p:cNvSpPr>
            <a:spLocks noGrp="1" noChangeArrowheads="1"/>
          </p:cNvSpPr>
          <p:nvPr>
            <p:ph type="title"/>
          </p:nvPr>
        </p:nvSpPr>
        <p:spPr>
          <a:xfrm>
            <a:off x="1219200" y="152400"/>
            <a:ext cx="6553200" cy="762000"/>
          </a:xfrm>
          <a:solidFill>
            <a:srgbClr val="EFE409"/>
          </a:solidFill>
        </p:spPr>
        <p:txBody>
          <a:bodyPr/>
          <a:lstStyle/>
          <a:p>
            <a:pPr eaLnBrk="1" hangingPunct="1">
              <a:defRPr/>
            </a:pPr>
            <a:r>
              <a:rPr kumimoji="1" lang="ar-JO" sz="3600" b="1" dirty="0">
                <a:solidFill>
                  <a:schemeClr val="bg2"/>
                </a:solidFill>
                <a:latin typeface="Arial" panose="020B0604020202020204" pitchFamily="34" charset="0"/>
                <a:cs typeface="Arial" panose="020B0604020202020204" pitchFamily="34" charset="0"/>
              </a:rPr>
              <a:t>أردية رئيس الكهنة</a:t>
            </a:r>
            <a:endParaRPr kumimoji="1" lang="en-US" sz="3600" dirty="0">
              <a:solidFill>
                <a:schemeClr val="bg2"/>
              </a:solidFill>
              <a:latin typeface="Arial" panose="020B0604020202020204" pitchFamily="34" charset="0"/>
              <a:cs typeface="Arial" panose="020B0604020202020204" pitchFamily="34" charset="0"/>
            </a:endParaRPr>
          </a:p>
        </p:txBody>
      </p:sp>
      <p:pic>
        <p:nvPicPr>
          <p:cNvPr id="695301" name="Picture 5" descr="Living Jesus Syllab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68144" y="4038600"/>
            <a:ext cx="26670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5302" name="Text Box 6"/>
          <p:cNvSpPr txBox="1">
            <a:spLocks noChangeArrowheads="1"/>
          </p:cNvSpPr>
          <p:nvPr/>
        </p:nvSpPr>
        <p:spPr bwMode="auto">
          <a:xfrm>
            <a:off x="3048000" y="6146800"/>
            <a:ext cx="1399742" cy="52322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خروج 28</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95303" name="Oval 7"/>
          <p:cNvSpPr>
            <a:spLocks noChangeArrowheads="1"/>
          </p:cNvSpPr>
          <p:nvPr/>
        </p:nvSpPr>
        <p:spPr bwMode="auto">
          <a:xfrm>
            <a:off x="3276600" y="4114800"/>
            <a:ext cx="1066800" cy="685800"/>
          </a:xfrm>
          <a:prstGeom prst="ellipse">
            <a:avLst/>
          </a:prstGeom>
          <a:solidFill>
            <a:schemeClr val="tx1"/>
          </a:solidFill>
          <a:ln w="9525">
            <a:solidFill>
              <a:srgbClr val="060400"/>
            </a:solidFill>
            <a:round/>
            <a:headEnd/>
            <a:tailEnd/>
          </a:ln>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695304" name="Oval 8"/>
          <p:cNvSpPr>
            <a:spLocks noChangeArrowheads="1"/>
          </p:cNvSpPr>
          <p:nvPr/>
        </p:nvSpPr>
        <p:spPr bwMode="auto">
          <a:xfrm>
            <a:off x="4572000" y="4114800"/>
            <a:ext cx="1066800" cy="685800"/>
          </a:xfrm>
          <a:prstGeom prst="ellipse">
            <a:avLst/>
          </a:prstGeom>
          <a:solidFill>
            <a:srgbClr val="0604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695305" name="Text Box 9"/>
          <p:cNvSpPr txBox="1">
            <a:spLocks noChangeArrowheads="1"/>
          </p:cNvSpPr>
          <p:nvPr/>
        </p:nvSpPr>
        <p:spPr bwMode="auto">
          <a:xfrm>
            <a:off x="8195809" y="76200"/>
            <a:ext cx="881973" cy="461665"/>
          </a:xfrm>
          <a:prstGeom prst="rect">
            <a:avLst/>
          </a:prstGeom>
          <a:noFill/>
          <a:ln w="9525">
            <a:noFill/>
            <a:miter lim="800000"/>
            <a:headEnd/>
            <a:tailEnd/>
          </a:ln>
          <a:effec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ar-JO" b="1" dirty="0">
                <a:solidFill>
                  <a:srgbClr val="FFFFFF"/>
                </a:solidFill>
                <a:effectLst>
                  <a:outerShdw blurRad="38100" dist="38100" dir="2700000" algn="tl">
                    <a:srgbClr val="000000"/>
                  </a:outerShdw>
                </a:effectLst>
                <a:latin typeface="Arial" charset="0"/>
              </a:rPr>
              <a:t>119</a:t>
            </a: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ج</a:t>
            </a:r>
            <a:endParaRPr lang="en-US" b="1" dirty="0">
              <a:solidFill>
                <a:srgbClr val="FFFFFF"/>
              </a:solidFill>
              <a:effectLst>
                <a:outerShdw blurRad="38100" dist="38100" dir="2700000" algn="tl">
                  <a:srgbClr val="000000"/>
                </a:outerShdw>
              </a:effectLst>
              <a:latin typeface="Arial" charset="0"/>
            </a:endParaRPr>
          </a:p>
        </p:txBody>
      </p:sp>
      <p:sp>
        <p:nvSpPr>
          <p:cNvPr id="695306" name="Line 10"/>
          <p:cNvSpPr>
            <a:spLocks noChangeShapeType="1"/>
          </p:cNvSpPr>
          <p:nvPr/>
        </p:nvSpPr>
        <p:spPr bwMode="auto">
          <a:xfrm flipH="1">
            <a:off x="2209800" y="1295400"/>
            <a:ext cx="685800" cy="0"/>
          </a:xfrm>
          <a:prstGeom prst="line">
            <a:avLst/>
          </a:prstGeom>
          <a:noFill/>
          <a:ln w="76200" cap="sq">
            <a:solidFill>
              <a:srgbClr val="FF0000"/>
            </a:solidFill>
            <a:round/>
            <a:headEnd type="none" w="sm" len="sm"/>
            <a:tailEnd type="triangle" w="sm" len="sm"/>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95307" name="Line 11"/>
          <p:cNvSpPr>
            <a:spLocks noChangeShapeType="1"/>
          </p:cNvSpPr>
          <p:nvPr/>
        </p:nvSpPr>
        <p:spPr bwMode="auto">
          <a:xfrm flipH="1">
            <a:off x="2438400" y="1676400"/>
            <a:ext cx="457200" cy="609600"/>
          </a:xfrm>
          <a:prstGeom prst="line">
            <a:avLst/>
          </a:prstGeom>
          <a:noFill/>
          <a:ln w="76200" cap="sq">
            <a:solidFill>
              <a:srgbClr val="FF0000"/>
            </a:solidFill>
            <a:round/>
            <a:headEnd type="none" w="sm" len="sm"/>
            <a:tailEnd type="triangle" w="sm" len="sm"/>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95308" name="Line 12"/>
          <p:cNvSpPr>
            <a:spLocks noChangeShapeType="1"/>
          </p:cNvSpPr>
          <p:nvPr/>
        </p:nvSpPr>
        <p:spPr bwMode="auto">
          <a:xfrm flipH="1">
            <a:off x="2286000" y="2057400"/>
            <a:ext cx="609600" cy="2133600"/>
          </a:xfrm>
          <a:prstGeom prst="line">
            <a:avLst/>
          </a:prstGeom>
          <a:noFill/>
          <a:ln w="76200" cap="sq">
            <a:solidFill>
              <a:srgbClr val="FF0000"/>
            </a:solidFill>
            <a:round/>
            <a:headEnd type="none" w="sm" len="sm"/>
            <a:tailEnd type="triangle" w="sm" len="sm"/>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95309" name="Line 13"/>
          <p:cNvSpPr>
            <a:spLocks noChangeShapeType="1"/>
          </p:cNvSpPr>
          <p:nvPr/>
        </p:nvSpPr>
        <p:spPr bwMode="auto">
          <a:xfrm flipH="1" flipV="1">
            <a:off x="1828800" y="2438400"/>
            <a:ext cx="1066800" cy="0"/>
          </a:xfrm>
          <a:prstGeom prst="line">
            <a:avLst/>
          </a:prstGeom>
          <a:noFill/>
          <a:ln w="76200" cap="sq">
            <a:solidFill>
              <a:srgbClr val="FF0000"/>
            </a:solidFill>
            <a:round/>
            <a:headEnd type="none" w="sm" len="sm"/>
            <a:tailEnd type="triangle" w="sm" len="sm"/>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95310" name="Line 14"/>
          <p:cNvSpPr>
            <a:spLocks noChangeShapeType="1"/>
          </p:cNvSpPr>
          <p:nvPr/>
        </p:nvSpPr>
        <p:spPr bwMode="auto">
          <a:xfrm flipH="1">
            <a:off x="2209800" y="2743200"/>
            <a:ext cx="685800" cy="152400"/>
          </a:xfrm>
          <a:prstGeom prst="line">
            <a:avLst/>
          </a:prstGeom>
          <a:noFill/>
          <a:ln w="76200" cap="sq">
            <a:solidFill>
              <a:srgbClr val="FF0000"/>
            </a:solidFill>
            <a:round/>
            <a:headEnd type="none" w="sm" len="sm"/>
            <a:tailEnd type="triangle" w="sm" len="sm"/>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95311" name="Line 15"/>
          <p:cNvSpPr>
            <a:spLocks noChangeShapeType="1"/>
          </p:cNvSpPr>
          <p:nvPr/>
        </p:nvSpPr>
        <p:spPr bwMode="auto">
          <a:xfrm flipH="1">
            <a:off x="1600200" y="3124200"/>
            <a:ext cx="1295400" cy="381000"/>
          </a:xfrm>
          <a:prstGeom prst="line">
            <a:avLst/>
          </a:prstGeom>
          <a:noFill/>
          <a:ln w="76200" cap="sq">
            <a:solidFill>
              <a:srgbClr val="FF0000"/>
            </a:solidFill>
            <a:round/>
            <a:headEnd type="none" w="sm" len="sm"/>
            <a:tailEnd type="triangle" w="sm" len="sm"/>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95312" name="Line 16"/>
          <p:cNvSpPr>
            <a:spLocks noChangeShapeType="1"/>
          </p:cNvSpPr>
          <p:nvPr/>
        </p:nvSpPr>
        <p:spPr bwMode="auto">
          <a:xfrm flipH="1" flipV="1">
            <a:off x="1905000" y="2971800"/>
            <a:ext cx="990600" cy="533400"/>
          </a:xfrm>
          <a:prstGeom prst="line">
            <a:avLst/>
          </a:prstGeom>
          <a:noFill/>
          <a:ln w="76200" cap="sq">
            <a:solidFill>
              <a:srgbClr val="FF0000"/>
            </a:solidFill>
            <a:round/>
            <a:headEnd type="none" w="sm" len="sm"/>
            <a:tailEnd type="triangle" w="sm" len="sm"/>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95313" name="Line 17"/>
          <p:cNvSpPr>
            <a:spLocks noChangeShapeType="1"/>
          </p:cNvSpPr>
          <p:nvPr/>
        </p:nvSpPr>
        <p:spPr bwMode="auto">
          <a:xfrm flipH="1" flipV="1">
            <a:off x="1600200" y="3124200"/>
            <a:ext cx="1295400" cy="762000"/>
          </a:xfrm>
          <a:prstGeom prst="line">
            <a:avLst/>
          </a:prstGeom>
          <a:noFill/>
          <a:ln w="76200" cap="sq">
            <a:solidFill>
              <a:srgbClr val="FF0000"/>
            </a:solidFill>
            <a:round/>
            <a:headEnd type="none" w="sm" len="sm"/>
            <a:tailEnd type="triangle" w="sm" len="sm"/>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95314" name="Line 18"/>
          <p:cNvSpPr>
            <a:spLocks noChangeShapeType="1"/>
          </p:cNvSpPr>
          <p:nvPr/>
        </p:nvSpPr>
        <p:spPr bwMode="auto">
          <a:xfrm>
            <a:off x="6172200" y="3505200"/>
            <a:ext cx="1143000" cy="762000"/>
          </a:xfrm>
          <a:prstGeom prst="line">
            <a:avLst/>
          </a:prstGeom>
          <a:noFill/>
          <a:ln w="76200" cap="sq">
            <a:solidFill>
              <a:srgbClr val="FF0000"/>
            </a:solidFill>
            <a:round/>
            <a:headEnd type="none" w="sm" len="sm"/>
            <a:tailEnd type="triangle" w="sm" len="sm"/>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95315" name="Rectangle 19"/>
          <p:cNvSpPr>
            <a:spLocks noChangeArrowheads="1"/>
          </p:cNvSpPr>
          <p:nvPr/>
        </p:nvSpPr>
        <p:spPr bwMode="auto">
          <a:xfrm>
            <a:off x="2895600" y="1066800"/>
            <a:ext cx="6140896" cy="3733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342900" indent="-342900" algn="r" defTabSz="914400" rtl="1" fontAlgn="base">
              <a:spcBef>
                <a:spcPct val="20000"/>
              </a:spcBef>
              <a:spcAft>
                <a:spcPct val="0"/>
              </a:spcAft>
              <a:buClr>
                <a:srgbClr val="FFCC66"/>
              </a:buClr>
              <a:buSzPct val="65000"/>
              <a:buFont typeface="Wingdings" charset="0"/>
              <a:buChar char="n"/>
              <a:defRPr/>
            </a:pPr>
            <a:r>
              <a:rPr kumimoji="1" lang="ar-JO" sz="20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العمامة (لوحة من الذهب على الجبهة)</a:t>
            </a:r>
            <a:endParaRPr kumimoji="1" lang="en-US" sz="20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a:p>
            <a:pPr marL="342900" indent="-342900" algn="r" defTabSz="914400" rtl="1" fontAlgn="base">
              <a:spcBef>
                <a:spcPct val="20000"/>
              </a:spcBef>
              <a:spcAft>
                <a:spcPct val="0"/>
              </a:spcAft>
              <a:buClr>
                <a:srgbClr val="FFCC66"/>
              </a:buClr>
              <a:buSzPct val="65000"/>
              <a:buFont typeface="Wingdings" charset="0"/>
              <a:buChar char="n"/>
              <a:defRPr/>
            </a:pPr>
            <a:r>
              <a:rPr kumimoji="1" lang="ar-JO" sz="20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القميص المخرّم (قميص أبيض من الكتان الناعم)</a:t>
            </a:r>
            <a:endParaRPr kumimoji="1" lang="en-US" sz="20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a:p>
            <a:pPr marL="342900" indent="-342900" algn="r" defTabSz="914400" rtl="1" fontAlgn="base">
              <a:spcBef>
                <a:spcPct val="20000"/>
              </a:spcBef>
              <a:spcAft>
                <a:spcPct val="0"/>
              </a:spcAft>
              <a:buClr>
                <a:srgbClr val="FFCC66"/>
              </a:buClr>
              <a:buSzPct val="65000"/>
              <a:buFont typeface="Wingdings" charset="0"/>
              <a:buChar char="n"/>
              <a:defRPr/>
            </a:pPr>
            <a:r>
              <a:rPr kumimoji="1" lang="ar-JO" sz="20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الرداء الداخلي (كتان من الخصر إلى الفخذ)</a:t>
            </a:r>
            <a:endParaRPr kumimoji="1" lang="en-US" sz="20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a:p>
            <a:pPr marL="342900" indent="-342900" algn="r" defTabSz="914400" rtl="1" fontAlgn="base">
              <a:spcBef>
                <a:spcPct val="20000"/>
              </a:spcBef>
              <a:spcAft>
                <a:spcPct val="0"/>
              </a:spcAft>
              <a:buClr>
                <a:srgbClr val="FFCC66"/>
              </a:buClr>
              <a:buSzPct val="65000"/>
              <a:buFont typeface="Wingdings" charset="0"/>
              <a:buChar char="n"/>
              <a:defRPr/>
            </a:pPr>
            <a:r>
              <a:rPr kumimoji="1" lang="ar-JO" sz="20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الجبّة (زرقاء مع أجراس ورمانات)</a:t>
            </a:r>
            <a:endParaRPr kumimoji="1" lang="en-US" sz="20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a:p>
            <a:pPr marL="342900" indent="-342900" algn="r" defTabSz="914400" rtl="1" fontAlgn="base">
              <a:spcBef>
                <a:spcPct val="20000"/>
              </a:spcBef>
              <a:spcAft>
                <a:spcPct val="0"/>
              </a:spcAft>
              <a:buClr>
                <a:srgbClr val="FFCC66"/>
              </a:buClr>
              <a:buSzPct val="65000"/>
              <a:buFont typeface="Wingdings" charset="0"/>
              <a:buChar char="n"/>
              <a:defRPr/>
            </a:pPr>
            <a:r>
              <a:rPr kumimoji="1" lang="ar-JO" sz="20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الأفود (ذهبي، أزرق، وبنفسجي مع حجري جزع)</a:t>
            </a:r>
            <a:endParaRPr kumimoji="1" lang="en-US" sz="16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a:p>
            <a:pPr marL="342900" indent="-342900" algn="r" defTabSz="914400" rtl="1" fontAlgn="base">
              <a:spcBef>
                <a:spcPct val="20000"/>
              </a:spcBef>
              <a:spcAft>
                <a:spcPct val="0"/>
              </a:spcAft>
              <a:buClr>
                <a:srgbClr val="FFCC66"/>
              </a:buClr>
              <a:buSzPct val="65000"/>
              <a:buFont typeface="Wingdings" charset="0"/>
              <a:buChar char="n"/>
              <a:defRPr/>
            </a:pPr>
            <a:r>
              <a:rPr kumimoji="1" lang="ar-JO" sz="20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الحزام (حزام لتثبيت الملابس معًا)</a:t>
            </a:r>
            <a:endParaRPr kumimoji="1" lang="en-US" sz="20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a:p>
            <a:pPr marL="342900" indent="-342900" algn="r" defTabSz="914400" rtl="1" fontAlgn="base">
              <a:spcBef>
                <a:spcPct val="20000"/>
              </a:spcBef>
              <a:spcAft>
                <a:spcPct val="0"/>
              </a:spcAft>
              <a:buClr>
                <a:srgbClr val="FFCC66"/>
              </a:buClr>
              <a:buSzPct val="65000"/>
              <a:buFont typeface="Wingdings" charset="0"/>
              <a:buChar char="n"/>
              <a:defRPr/>
            </a:pPr>
            <a:r>
              <a:rPr kumimoji="1" lang="ar-JO" sz="20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صدرة القضاء (قطعة على الصدر)</a:t>
            </a:r>
            <a:endParaRPr kumimoji="1" lang="en-US" sz="20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a:p>
            <a:pPr marL="342900" indent="-342900" algn="r" defTabSz="914400" rtl="1" fontAlgn="base">
              <a:spcBef>
                <a:spcPct val="20000"/>
              </a:spcBef>
              <a:spcAft>
                <a:spcPct val="0"/>
              </a:spcAft>
              <a:buClr>
                <a:srgbClr val="FFCC66"/>
              </a:buClr>
              <a:buSzPct val="65000"/>
              <a:buFont typeface="Wingdings" charset="0"/>
              <a:buChar char="n"/>
              <a:defRPr/>
            </a:pPr>
            <a:r>
              <a:rPr kumimoji="1" lang="ar-JO" sz="20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الأوريم والتُمّيم</a:t>
            </a:r>
            <a:endParaRPr kumimoji="1" lang="en-US" sz="20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12132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95306"/>
                                        </p:tgtEl>
                                        <p:attrNameLst>
                                          <p:attrName>style.visibility</p:attrName>
                                        </p:attrNameLst>
                                      </p:cBhvr>
                                      <p:to>
                                        <p:strVal val="visible"/>
                                      </p:to>
                                    </p:set>
                                    <p:animEffect transition="in" filter="wipe(right)">
                                      <p:cBhvr>
                                        <p:cTn id="7" dur="500"/>
                                        <p:tgtEl>
                                          <p:spTgt spid="695306"/>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95307"/>
                                        </p:tgtEl>
                                        <p:attrNameLst>
                                          <p:attrName>style.visibility</p:attrName>
                                        </p:attrNameLst>
                                      </p:cBhvr>
                                      <p:to>
                                        <p:strVal val="visible"/>
                                      </p:to>
                                    </p:set>
                                    <p:animEffect transition="in" filter="wipe(right)">
                                      <p:cBhvr>
                                        <p:cTn id="11" dur="500"/>
                                        <p:tgtEl>
                                          <p:spTgt spid="695307"/>
                                        </p:tgtEl>
                                      </p:cBhvr>
                                    </p:animEffect>
                                  </p:childTnLst>
                                </p:cTn>
                              </p:par>
                            </p:childTnLst>
                          </p:cTn>
                        </p:par>
                        <p:par>
                          <p:cTn id="12" fill="hold" nodeType="afterGroup">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695308"/>
                                        </p:tgtEl>
                                        <p:attrNameLst>
                                          <p:attrName>style.visibility</p:attrName>
                                        </p:attrNameLst>
                                      </p:cBhvr>
                                      <p:to>
                                        <p:strVal val="visible"/>
                                      </p:to>
                                    </p:set>
                                    <p:animEffect transition="in" filter="wipe(right)">
                                      <p:cBhvr>
                                        <p:cTn id="15" dur="500"/>
                                        <p:tgtEl>
                                          <p:spTgt spid="695308"/>
                                        </p:tgtEl>
                                      </p:cBhvr>
                                    </p:animEffect>
                                  </p:childTnLst>
                                </p:cTn>
                              </p:par>
                            </p:childTnLst>
                          </p:cTn>
                        </p:par>
                        <p:par>
                          <p:cTn id="16" fill="hold" nodeType="afterGroup">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695309"/>
                                        </p:tgtEl>
                                        <p:attrNameLst>
                                          <p:attrName>style.visibility</p:attrName>
                                        </p:attrNameLst>
                                      </p:cBhvr>
                                      <p:to>
                                        <p:strVal val="visible"/>
                                      </p:to>
                                    </p:set>
                                    <p:animEffect transition="in" filter="wipe(right)">
                                      <p:cBhvr>
                                        <p:cTn id="19" dur="500"/>
                                        <p:tgtEl>
                                          <p:spTgt spid="695309"/>
                                        </p:tgtEl>
                                      </p:cBhvr>
                                    </p:animEffect>
                                  </p:childTnLst>
                                </p:cTn>
                              </p:par>
                            </p:childTnLst>
                          </p:cTn>
                        </p:par>
                        <p:par>
                          <p:cTn id="20" fill="hold" nodeType="afterGroup">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695310"/>
                                        </p:tgtEl>
                                        <p:attrNameLst>
                                          <p:attrName>style.visibility</p:attrName>
                                        </p:attrNameLst>
                                      </p:cBhvr>
                                      <p:to>
                                        <p:strVal val="visible"/>
                                      </p:to>
                                    </p:set>
                                    <p:animEffect transition="in" filter="wipe(right)">
                                      <p:cBhvr>
                                        <p:cTn id="23" dur="500"/>
                                        <p:tgtEl>
                                          <p:spTgt spid="695310"/>
                                        </p:tgtEl>
                                      </p:cBhvr>
                                    </p:animEffect>
                                  </p:childTnLst>
                                </p:cTn>
                              </p:par>
                            </p:childTnLst>
                          </p:cTn>
                        </p:par>
                        <p:par>
                          <p:cTn id="24" fill="hold" nodeType="afterGroup">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695311"/>
                                        </p:tgtEl>
                                        <p:attrNameLst>
                                          <p:attrName>style.visibility</p:attrName>
                                        </p:attrNameLst>
                                      </p:cBhvr>
                                      <p:to>
                                        <p:strVal val="visible"/>
                                      </p:to>
                                    </p:set>
                                    <p:animEffect transition="in" filter="wipe(right)">
                                      <p:cBhvr>
                                        <p:cTn id="27" dur="500"/>
                                        <p:tgtEl>
                                          <p:spTgt spid="695311"/>
                                        </p:tgtEl>
                                      </p:cBhvr>
                                    </p:animEffect>
                                  </p:childTnLst>
                                </p:cTn>
                              </p:par>
                            </p:childTnLst>
                          </p:cTn>
                        </p:par>
                        <p:par>
                          <p:cTn id="28" fill="hold" nodeType="afterGroup">
                            <p:stCondLst>
                              <p:cond delay="3000"/>
                            </p:stCondLst>
                            <p:childTnLst>
                              <p:par>
                                <p:cTn id="29" presetID="22" presetClass="entr" presetSubtype="2" fill="hold" grpId="0" nodeType="afterEffect">
                                  <p:stCondLst>
                                    <p:cond delay="0"/>
                                  </p:stCondLst>
                                  <p:childTnLst>
                                    <p:set>
                                      <p:cBhvr>
                                        <p:cTn id="30" dur="1" fill="hold">
                                          <p:stCondLst>
                                            <p:cond delay="0"/>
                                          </p:stCondLst>
                                        </p:cTn>
                                        <p:tgtEl>
                                          <p:spTgt spid="695312"/>
                                        </p:tgtEl>
                                        <p:attrNameLst>
                                          <p:attrName>style.visibility</p:attrName>
                                        </p:attrNameLst>
                                      </p:cBhvr>
                                      <p:to>
                                        <p:strVal val="visible"/>
                                      </p:to>
                                    </p:set>
                                    <p:animEffect transition="in" filter="wipe(right)">
                                      <p:cBhvr>
                                        <p:cTn id="31" dur="500"/>
                                        <p:tgtEl>
                                          <p:spTgt spid="695312"/>
                                        </p:tgtEl>
                                      </p:cBhvr>
                                    </p:animEffect>
                                  </p:childTnLst>
                                </p:cTn>
                              </p:par>
                            </p:childTnLst>
                          </p:cTn>
                        </p:par>
                        <p:par>
                          <p:cTn id="32" fill="hold" nodeType="afterGroup">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695314"/>
                                        </p:tgtEl>
                                        <p:attrNameLst>
                                          <p:attrName>style.visibility</p:attrName>
                                        </p:attrNameLst>
                                      </p:cBhvr>
                                      <p:to>
                                        <p:strVal val="visible"/>
                                      </p:to>
                                    </p:set>
                                    <p:animEffect transition="in" filter="wipe(left)">
                                      <p:cBhvr>
                                        <p:cTn id="35" dur="500"/>
                                        <p:tgtEl>
                                          <p:spTgt spid="695314"/>
                                        </p:tgtEl>
                                      </p:cBhvr>
                                    </p:animEffect>
                                  </p:childTnLst>
                                </p:cTn>
                              </p:par>
                            </p:childTnLst>
                          </p:cTn>
                        </p:par>
                        <p:par>
                          <p:cTn id="36" fill="hold" nodeType="afterGroup">
                            <p:stCondLst>
                              <p:cond delay="4000"/>
                            </p:stCondLst>
                            <p:childTnLst>
                              <p:par>
                                <p:cTn id="37" presetID="25" presetClass="entr" presetSubtype="0" fill="hold" nodeType="afterEffect">
                                  <p:stCondLst>
                                    <p:cond delay="0"/>
                                  </p:stCondLst>
                                  <p:childTnLst>
                                    <p:set>
                                      <p:cBhvr>
                                        <p:cTn id="38" dur="1" fill="hold">
                                          <p:stCondLst>
                                            <p:cond delay="0"/>
                                          </p:stCondLst>
                                        </p:cTn>
                                        <p:tgtEl>
                                          <p:spTgt spid="695301"/>
                                        </p:tgtEl>
                                        <p:attrNameLst>
                                          <p:attrName>style.visibility</p:attrName>
                                        </p:attrNameLst>
                                      </p:cBhvr>
                                      <p:to>
                                        <p:strVal val="visible"/>
                                      </p:to>
                                    </p:set>
                                    <p:anim calcmode="lin" valueType="num">
                                      <p:cBhvr>
                                        <p:cTn id="39" dur="500" decel="50000" fill="hold">
                                          <p:stCondLst>
                                            <p:cond delay="0"/>
                                          </p:stCondLst>
                                        </p:cTn>
                                        <p:tgtEl>
                                          <p:spTgt spid="695301"/>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695301"/>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695301"/>
                                        </p:tgtEl>
                                        <p:attrNameLst>
                                          <p:attrName>ppt_w</p:attrName>
                                        </p:attrNameLst>
                                      </p:cBhvr>
                                      <p:tavLst>
                                        <p:tav tm="0">
                                          <p:val>
                                            <p:strVal val="#ppt_w*.05"/>
                                          </p:val>
                                        </p:tav>
                                        <p:tav tm="100000">
                                          <p:val>
                                            <p:strVal val="#ppt_w"/>
                                          </p:val>
                                        </p:tav>
                                      </p:tavLst>
                                    </p:anim>
                                    <p:anim calcmode="lin" valueType="num">
                                      <p:cBhvr>
                                        <p:cTn id="42" dur="1000" fill="hold"/>
                                        <p:tgtEl>
                                          <p:spTgt spid="695301"/>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695301"/>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695301"/>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695301"/>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69530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5" presetClass="entr" presetSubtype="0" fill="hold" grpId="0" nodeType="clickEffect">
                                  <p:stCondLst>
                                    <p:cond delay="0"/>
                                  </p:stCondLst>
                                  <p:childTnLst>
                                    <p:set>
                                      <p:cBhvr>
                                        <p:cTn id="50" dur="1" fill="hold">
                                          <p:stCondLst>
                                            <p:cond delay="0"/>
                                          </p:stCondLst>
                                        </p:cTn>
                                        <p:tgtEl>
                                          <p:spTgt spid="695303"/>
                                        </p:tgtEl>
                                        <p:attrNameLst>
                                          <p:attrName>style.visibility</p:attrName>
                                        </p:attrNameLst>
                                      </p:cBhvr>
                                      <p:to>
                                        <p:strVal val="visible"/>
                                      </p:to>
                                    </p:set>
                                    <p:animEffect transition="in" filter="fade">
                                      <p:cBhvr>
                                        <p:cTn id="51" dur="2000"/>
                                        <p:tgtEl>
                                          <p:spTgt spid="695303"/>
                                        </p:tgtEl>
                                      </p:cBhvr>
                                    </p:animEffect>
                                    <p:anim calcmode="lin" valueType="num">
                                      <p:cBhvr>
                                        <p:cTn id="52" dur="2000" fill="hold"/>
                                        <p:tgtEl>
                                          <p:spTgt spid="695303"/>
                                        </p:tgtEl>
                                        <p:attrNameLst>
                                          <p:attrName>style.rotation</p:attrName>
                                        </p:attrNameLst>
                                      </p:cBhvr>
                                      <p:tavLst>
                                        <p:tav tm="0">
                                          <p:val>
                                            <p:fltVal val="720"/>
                                          </p:val>
                                        </p:tav>
                                        <p:tav tm="100000">
                                          <p:val>
                                            <p:fltVal val="0"/>
                                          </p:val>
                                        </p:tav>
                                      </p:tavLst>
                                    </p:anim>
                                    <p:anim calcmode="lin" valueType="num">
                                      <p:cBhvr>
                                        <p:cTn id="53" dur="2000" fill="hold"/>
                                        <p:tgtEl>
                                          <p:spTgt spid="695303"/>
                                        </p:tgtEl>
                                        <p:attrNameLst>
                                          <p:attrName>ppt_h</p:attrName>
                                        </p:attrNameLst>
                                      </p:cBhvr>
                                      <p:tavLst>
                                        <p:tav tm="0">
                                          <p:val>
                                            <p:fltVal val="0"/>
                                          </p:val>
                                        </p:tav>
                                        <p:tav tm="100000">
                                          <p:val>
                                            <p:strVal val="#ppt_h"/>
                                          </p:val>
                                        </p:tav>
                                      </p:tavLst>
                                    </p:anim>
                                    <p:anim calcmode="lin" valueType="num">
                                      <p:cBhvr>
                                        <p:cTn id="54" dur="2000" fill="hold"/>
                                        <p:tgtEl>
                                          <p:spTgt spid="695303"/>
                                        </p:tgtEl>
                                        <p:attrNameLst>
                                          <p:attrName>ppt_w</p:attrName>
                                        </p:attrNameLst>
                                      </p:cBhvr>
                                      <p:tavLst>
                                        <p:tav tm="0">
                                          <p:val>
                                            <p:fltVal val="0"/>
                                          </p:val>
                                        </p:tav>
                                        <p:tav tm="100000">
                                          <p:val>
                                            <p:strVal val="#ppt_w"/>
                                          </p:val>
                                        </p:tav>
                                      </p:tavLst>
                                    </p:anim>
                                  </p:childTnLst>
                                </p:cTn>
                              </p:par>
                              <p:par>
                                <p:cTn id="55" presetID="35" presetClass="entr" presetSubtype="0" fill="hold" grpId="0" nodeType="withEffect">
                                  <p:stCondLst>
                                    <p:cond delay="0"/>
                                  </p:stCondLst>
                                  <p:childTnLst>
                                    <p:set>
                                      <p:cBhvr>
                                        <p:cTn id="56" dur="1" fill="hold">
                                          <p:stCondLst>
                                            <p:cond delay="0"/>
                                          </p:stCondLst>
                                        </p:cTn>
                                        <p:tgtEl>
                                          <p:spTgt spid="695304"/>
                                        </p:tgtEl>
                                        <p:attrNameLst>
                                          <p:attrName>style.visibility</p:attrName>
                                        </p:attrNameLst>
                                      </p:cBhvr>
                                      <p:to>
                                        <p:strVal val="visible"/>
                                      </p:to>
                                    </p:set>
                                    <p:animEffect transition="in" filter="fade">
                                      <p:cBhvr>
                                        <p:cTn id="57" dur="2000"/>
                                        <p:tgtEl>
                                          <p:spTgt spid="695304"/>
                                        </p:tgtEl>
                                      </p:cBhvr>
                                    </p:animEffect>
                                    <p:anim calcmode="lin" valueType="num">
                                      <p:cBhvr>
                                        <p:cTn id="58" dur="2000" fill="hold"/>
                                        <p:tgtEl>
                                          <p:spTgt spid="695304"/>
                                        </p:tgtEl>
                                        <p:attrNameLst>
                                          <p:attrName>style.rotation</p:attrName>
                                        </p:attrNameLst>
                                      </p:cBhvr>
                                      <p:tavLst>
                                        <p:tav tm="0">
                                          <p:val>
                                            <p:fltVal val="720"/>
                                          </p:val>
                                        </p:tav>
                                        <p:tav tm="100000">
                                          <p:val>
                                            <p:fltVal val="0"/>
                                          </p:val>
                                        </p:tav>
                                      </p:tavLst>
                                    </p:anim>
                                    <p:anim calcmode="lin" valueType="num">
                                      <p:cBhvr>
                                        <p:cTn id="59" dur="2000" fill="hold"/>
                                        <p:tgtEl>
                                          <p:spTgt spid="695304"/>
                                        </p:tgtEl>
                                        <p:attrNameLst>
                                          <p:attrName>ppt_h</p:attrName>
                                        </p:attrNameLst>
                                      </p:cBhvr>
                                      <p:tavLst>
                                        <p:tav tm="0">
                                          <p:val>
                                            <p:fltVal val="0"/>
                                          </p:val>
                                        </p:tav>
                                        <p:tav tm="100000">
                                          <p:val>
                                            <p:strVal val="#ppt_h"/>
                                          </p:val>
                                        </p:tav>
                                      </p:tavLst>
                                    </p:anim>
                                    <p:anim calcmode="lin" valueType="num">
                                      <p:cBhvr>
                                        <p:cTn id="60" dur="2000" fill="hold"/>
                                        <p:tgtEl>
                                          <p:spTgt spid="695304"/>
                                        </p:tgtEl>
                                        <p:attrNameLst>
                                          <p:attrName>ppt_w</p:attrName>
                                        </p:attrNameLst>
                                      </p:cBhvr>
                                      <p:tavLst>
                                        <p:tav tm="0">
                                          <p:val>
                                            <p:fltVal val="0"/>
                                          </p:val>
                                        </p:tav>
                                        <p:tav tm="100000">
                                          <p:val>
                                            <p:strVal val="#ppt_w"/>
                                          </p:val>
                                        </p:tav>
                                      </p:tavLst>
                                    </p:anim>
                                  </p:childTnLst>
                                </p:cTn>
                              </p:par>
                              <p:par>
                                <p:cTn id="61" presetID="22" presetClass="entr" presetSubtype="2" fill="hold" grpId="0" nodeType="withEffect">
                                  <p:stCondLst>
                                    <p:cond delay="0"/>
                                  </p:stCondLst>
                                  <p:childTnLst>
                                    <p:set>
                                      <p:cBhvr>
                                        <p:cTn id="62" dur="1" fill="hold">
                                          <p:stCondLst>
                                            <p:cond delay="0"/>
                                          </p:stCondLst>
                                        </p:cTn>
                                        <p:tgtEl>
                                          <p:spTgt spid="695313"/>
                                        </p:tgtEl>
                                        <p:attrNameLst>
                                          <p:attrName>style.visibility</p:attrName>
                                        </p:attrNameLst>
                                      </p:cBhvr>
                                      <p:to>
                                        <p:strVal val="visible"/>
                                      </p:to>
                                    </p:set>
                                    <p:animEffect transition="in" filter="wipe(right)">
                                      <p:cBhvr>
                                        <p:cTn id="63" dur="500"/>
                                        <p:tgtEl>
                                          <p:spTgt spid="695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303" grpId="0" animBg="1"/>
      <p:bldP spid="695304" grpId="0" animBg="1"/>
      <p:bldP spid="695306" grpId="0" animBg="1"/>
      <p:bldP spid="695307" grpId="0" animBg="1"/>
      <p:bldP spid="695308" grpId="0" animBg="1"/>
      <p:bldP spid="695309" grpId="0" animBg="1"/>
      <p:bldP spid="695310" grpId="0" animBg="1"/>
      <p:bldP spid="695311" grpId="0" animBg="1"/>
      <p:bldP spid="695312" grpId="0" animBg="1"/>
      <p:bldP spid="695313" grpId="0" animBg="1"/>
      <p:bldP spid="695314"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6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5199438" y="4046492"/>
            <a:ext cx="3944562" cy="2540902"/>
          </a:xfrm>
        </p:spPr>
        <p:txBody>
          <a:bodyPr/>
          <a:lstStyle/>
          <a:p>
            <a:pPr>
              <a:defRPr/>
            </a:pPr>
            <a:r>
              <a:rPr lang="ar-JO" sz="4800" b="1" dirty="0">
                <a:effectLst>
                  <a:glow rad="177800">
                    <a:schemeClr val="tx1"/>
                  </a:glow>
                </a:effectLst>
                <a:latin typeface="Arial" charset="0"/>
                <a:ea typeface="ＭＳ Ｐゴシック" charset="0"/>
              </a:rPr>
              <a:t>صدرة </a:t>
            </a:r>
            <a:br>
              <a:rPr lang="ar-JO" sz="4800" b="1" dirty="0">
                <a:effectLst>
                  <a:glow rad="177800">
                    <a:schemeClr val="tx1"/>
                  </a:glow>
                </a:effectLst>
                <a:latin typeface="Arial" charset="0"/>
                <a:ea typeface="ＭＳ Ｐゴシック" charset="0"/>
              </a:rPr>
            </a:br>
            <a:r>
              <a:rPr lang="ar-JO" sz="4800" b="1" dirty="0">
                <a:effectLst>
                  <a:glow rad="177800">
                    <a:schemeClr val="tx1"/>
                  </a:glow>
                </a:effectLst>
                <a:latin typeface="Arial" charset="0"/>
                <a:ea typeface="ＭＳ Ｐゴシック" charset="0"/>
              </a:rPr>
              <a:t>رئيس الكهنة</a:t>
            </a:r>
            <a:br>
              <a:rPr lang="en-US" sz="4000" b="1" dirty="0">
                <a:effectLst>
                  <a:glow rad="177800">
                    <a:schemeClr val="tx1"/>
                  </a:glow>
                </a:effectLst>
                <a:latin typeface="Arial" charset="0"/>
                <a:ea typeface="ＭＳ Ｐゴシック" charset="0"/>
              </a:rPr>
            </a:br>
            <a:r>
              <a:rPr lang="ar-JO" sz="2400" b="1" dirty="0"/>
              <a:t>(خر 28: 15- 21 ن. د. ج)</a:t>
            </a:r>
            <a:endParaRPr lang="en-US" sz="32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90714092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78945"/>
            <a:ext cx="9144000" cy="4030393"/>
          </a:xfrm>
          <a:effectLst>
            <a:outerShdw blurRad="63500" dist="35921" dir="2700000" algn="ctr" rotWithShape="0">
              <a:schemeClr val="tx2">
                <a:alpha val="74998"/>
              </a:schemeClr>
            </a:outerShdw>
          </a:effectLst>
        </p:spPr>
        <p:txBody>
          <a:bodyPr anchor="t"/>
          <a:lstStyle/>
          <a:p>
            <a:pPr marL="808038" indent="-808038" algn="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2- بنى إسرائيل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خيمة الاجتماع</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حيث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سكن</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الله كملك</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179"/>
            <a:ext cx="9144000" cy="1084452"/>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808038" indent="-808038">
              <a:defRPr/>
            </a:pPr>
            <a:r>
              <a:rPr lang="ar-JO"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النقطة الأساسية في خروج 32 - 40</a:t>
            </a:r>
            <a:endParaRPr lang="en-US"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39890200"/>
      </p:ext>
    </p:extLst>
  </p:cSld>
  <p:clrMapOvr>
    <a:overrideClrMapping bg1="lt1" tx1="dk1" bg2="lt2" tx2="dk2" accent1="accent1" accent2="accent2" accent3="accent3" accent4="accent4" accent5="accent5" accent6="accent6" hlink="hlink" folHlink="folHlink"/>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6"/>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zh-CN" altLang="en-US" sz="2400">
              <a:solidFill>
                <a:srgbClr val="000099"/>
              </a:solidFill>
              <a:latin typeface="Times New Roman" charset="0"/>
              <a:ea typeface="ＭＳ Ｐゴシック" charset="0"/>
              <a:cs typeface="ＭＳ Ｐゴシック" charset="0"/>
            </a:endParaRPr>
          </a:p>
        </p:txBody>
      </p:sp>
      <p:sp>
        <p:nvSpPr>
          <p:cNvPr id="164867" name="Text Box 3"/>
          <p:cNvSpPr txBox="1">
            <a:spLocks noChangeArrowheads="1"/>
          </p:cNvSpPr>
          <p:nvPr/>
        </p:nvSpPr>
        <p:spPr bwMode="auto">
          <a:xfrm>
            <a:off x="4419600" y="6392863"/>
            <a:ext cx="48768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Times New Roman" pitchFamily="-112" charset="0"/>
                <a:ea typeface="ＭＳ Ｐゴシック" charset="0"/>
                <a:cs typeface="ＭＳ Ｐゴシック" charset="0"/>
              </a:rPr>
              <a:t>Walk Through The Bible </a:t>
            </a:r>
            <a:r>
              <a:rPr lang="en-US" sz="2400" b="1">
                <a:solidFill>
                  <a:srgbClr val="F1F7E9"/>
                </a:solidFill>
                <a:latin typeface="Times New Roman" pitchFamily="-112" charset="0"/>
                <a:ea typeface="Times New Roman" pitchFamily="-112" charset="0"/>
                <a:cs typeface="Times New Roman" pitchFamily="-112" charset="0"/>
              </a:rPr>
              <a:t>©</a:t>
            </a:r>
            <a:r>
              <a:rPr lang="en-US" sz="2400" b="1">
                <a:solidFill>
                  <a:srgbClr val="F1F7E9"/>
                </a:solidFill>
                <a:latin typeface="Times New Roman" pitchFamily="-112" charset="0"/>
                <a:ea typeface="ＭＳ Ｐゴシック" charset="0"/>
                <a:cs typeface="ＭＳ Ｐゴシック" charset="0"/>
              </a:rPr>
              <a:t>1989</a:t>
            </a:r>
          </a:p>
        </p:txBody>
      </p:sp>
      <p:pic>
        <p:nvPicPr>
          <p:cNvPr id="263171" name="Picture 5" descr="Exod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838200"/>
            <a:ext cx="73152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871" name="Rectangle 7"/>
          <p:cNvSpPr>
            <a:spLocks noGrp="1" noChangeArrowheads="1"/>
          </p:cNvSpPr>
          <p:nvPr>
            <p:ph type="title" idx="4294967295"/>
          </p:nvPr>
        </p:nvSpPr>
        <p:spPr>
          <a:xfrm>
            <a:off x="685800" y="0"/>
            <a:ext cx="7772400" cy="823913"/>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ar-JO" altLang="ja-JP" sz="4800" dirty="0">
                <a:solidFill>
                  <a:schemeClr val="bg1"/>
                </a:solidFill>
                <a:effectLst/>
                <a:latin typeface="Arial" panose="020B0604020202020204" pitchFamily="34" charset="0"/>
                <a:cs typeface="ＭＳ Ｐゴシック" charset="0"/>
              </a:rPr>
              <a:t>"</a:t>
            </a:r>
            <a:r>
              <a:rPr kumimoji="0" lang="ar-JO" altLang="ja-JP" sz="4800" dirty="0">
                <a:solidFill>
                  <a:schemeClr val="bg1"/>
                </a:solidFill>
                <a:effectLst/>
                <a:latin typeface="Arial" panose="020B0604020202020204" pitchFamily="34" charset="0"/>
                <a:cs typeface="Arial" panose="020B0604020202020204" pitchFamily="34" charset="0"/>
              </a:rPr>
              <a:t>أخرج – نا"</a:t>
            </a:r>
            <a:endParaRPr kumimoji="0" lang="en-US" sz="480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7135426"/>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latin typeface="Arial" panose="020B0604020202020204" pitchFamily="34" charset="0"/>
                <a:ea typeface="Osaka" charset="0"/>
                <a:cs typeface="Arial" panose="020B0604020202020204" pitchFamily="34" charset="0"/>
              </a:rPr>
              <a:t>خروج ٣٢</a:t>
            </a:r>
            <a:endParaRPr lang="en-US" sz="8800" dirty="0">
              <a:solidFill>
                <a:schemeClr val="bg1"/>
              </a:solidFill>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89918267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6" name="Rectangle 2"/>
          <p:cNvSpPr>
            <a:spLocks noChangeArrowheads="1"/>
          </p:cNvSpPr>
          <p:nvPr/>
        </p:nvSpPr>
        <p:spPr bwMode="auto">
          <a:xfrm>
            <a:off x="0" y="0"/>
            <a:ext cx="9144000" cy="6858000"/>
          </a:xfrm>
          <a:prstGeom prst="rect">
            <a:avLst/>
          </a:prstGeom>
          <a:gradFill rotWithShape="0">
            <a:gsLst>
              <a:gs pos="0">
                <a:srgbClr val="FF9900"/>
              </a:gs>
              <a:gs pos="50000">
                <a:schemeClr val="tx1"/>
              </a:gs>
              <a:gs pos="100000">
                <a:srgbClr val="FF9900"/>
              </a:gs>
            </a:gsLst>
            <a:lin ang="189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pic>
        <p:nvPicPr>
          <p:cNvPr id="507906" name="Picture 3" descr="OMSSO03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20888" y="0"/>
            <a:ext cx="50657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2948" name="Text Box 4"/>
          <p:cNvSpPr txBox="1">
            <a:spLocks noChangeArrowheads="1"/>
          </p:cNvSpPr>
          <p:nvPr/>
        </p:nvSpPr>
        <p:spPr bwMode="auto">
          <a:xfrm>
            <a:off x="4139952" y="5949280"/>
            <a:ext cx="4926261"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ormAutofit fontScale="97500"/>
          </a:bodyPr>
          <a:lstStyle>
            <a:defPPr>
              <a:defRPr lang="en-US"/>
            </a:defPPr>
            <a:lvl1pPr marL="715963" indent="-715963" algn="r">
              <a:defRPr sz="4400" b="1" i="1">
                <a:solidFill>
                  <a:schemeClr val="bg1"/>
                </a:solidFill>
                <a:effectLst>
                  <a:glow rad="317500">
                    <a:schemeClr val="tx2">
                      <a:alpha val="90000"/>
                    </a:schemeClr>
                  </a:glow>
                </a:effectLst>
                <a:latin typeface="Arial"/>
                <a:ea typeface="+mj-ea"/>
                <a:cs typeface="Arial"/>
              </a:defRPr>
            </a:lvl1pPr>
            <a:lvl2pPr>
              <a:defRPr sz="4400">
                <a:solidFill>
                  <a:schemeClr val="tx2"/>
                </a:solidFill>
              </a:defRPr>
            </a:lvl2pPr>
            <a:lvl3pPr>
              <a:defRPr sz="4400">
                <a:solidFill>
                  <a:schemeClr val="tx2"/>
                </a:solidFill>
              </a:defRPr>
            </a:lvl3pPr>
            <a:lvl4pPr>
              <a:defRPr sz="4400">
                <a:solidFill>
                  <a:schemeClr val="tx2"/>
                </a:solidFill>
              </a:defRPr>
            </a:lvl4pPr>
            <a:lvl5pP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pPr defTabSz="914400" eaLnBrk="0" fontAlgn="base" hangingPunct="0">
              <a:spcBef>
                <a:spcPct val="0"/>
              </a:spcBef>
              <a:spcAft>
                <a:spcPct val="0"/>
              </a:spcAft>
              <a:defRPr/>
            </a:pPr>
            <a:r>
              <a:rPr lang="ar-JO" dirty="0">
                <a:solidFill>
                  <a:srgbClr val="FFFFFF"/>
                </a:solidFill>
                <a:effectLst>
                  <a:glow rad="317500">
                    <a:srgbClr val="000000">
                      <a:alpha val="90000"/>
                    </a:srgbClr>
                  </a:glow>
                </a:effectLst>
                <a:latin typeface="Arial" panose="020B0604020202020204" pitchFamily="34" charset="0"/>
                <a:cs typeface="Arial" panose="020B0604020202020204" pitchFamily="34" charset="0"/>
              </a:rPr>
              <a:t>خروج </a:t>
            </a:r>
            <a:r>
              <a:rPr lang="ar-JO" sz="4100" dirty="0">
                <a:solidFill>
                  <a:srgbClr val="FFFFFF"/>
                </a:solidFill>
                <a:effectLst>
                  <a:glow rad="317500">
                    <a:srgbClr val="000000">
                      <a:alpha val="90000"/>
                    </a:srgbClr>
                  </a:glow>
                </a:effectLst>
                <a:latin typeface="Arial" panose="020B0604020202020204" pitchFamily="34" charset="0"/>
                <a:cs typeface="Arial" panose="020B0604020202020204" pitchFamily="34" charset="0"/>
              </a:rPr>
              <a:t>32</a:t>
            </a:r>
            <a:endParaRPr lang="en-US" dirty="0">
              <a:solidFill>
                <a:srgbClr val="FFFFFF"/>
              </a:solidFill>
              <a:effectLst>
                <a:glow rad="317500">
                  <a:srgbClr val="000000">
                    <a:alpha val="90000"/>
                  </a:srgbClr>
                </a:glow>
              </a:effectLst>
              <a:latin typeface="Arial" panose="020B0604020202020204" pitchFamily="34" charset="0"/>
              <a:cs typeface="Arial" panose="020B0604020202020204" pitchFamily="34" charset="0"/>
            </a:endParaRPr>
          </a:p>
        </p:txBody>
      </p:sp>
      <p:sp>
        <p:nvSpPr>
          <p:cNvPr id="1362949" name="Rectangle 5"/>
          <p:cNvSpPr>
            <a:spLocks noGrp="1" noChangeArrowheads="1"/>
          </p:cNvSpPr>
          <p:nvPr>
            <p:ph type="title" idx="4294967295"/>
          </p:nvPr>
        </p:nvSpPr>
        <p:spPr>
          <a:xfrm>
            <a:off x="0" y="0"/>
            <a:ext cx="2771800" cy="327660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oAutofit/>
          </a:bodyPr>
          <a:lstStyle/>
          <a:p>
            <a:pPr>
              <a:defRPr/>
            </a:pPr>
            <a:r>
              <a:rPr lang="ar-JO" b="1" i="1" kern="1200" dirty="0">
                <a:solidFill>
                  <a:schemeClr val="bg1"/>
                </a:solidFill>
                <a:effectLst>
                  <a:glow rad="317500">
                    <a:schemeClr val="tx2">
                      <a:alpha val="90000"/>
                    </a:schemeClr>
                  </a:glow>
                </a:effectLst>
                <a:latin typeface="Arial" panose="020B0604020202020204" pitchFamily="34" charset="0"/>
                <a:cs typeface="Arial" panose="020B0604020202020204" pitchFamily="34" charset="0"/>
              </a:rPr>
              <a:t>حادثة</a:t>
            </a:r>
            <a:br>
              <a:rPr lang="ar-JO" b="1" i="1" kern="1200" dirty="0">
                <a:solidFill>
                  <a:schemeClr val="bg1"/>
                </a:solidFill>
                <a:effectLst>
                  <a:glow rad="317500">
                    <a:schemeClr val="tx2">
                      <a:alpha val="90000"/>
                    </a:schemeClr>
                  </a:glow>
                </a:effectLst>
                <a:latin typeface="Arial" panose="020B0604020202020204" pitchFamily="34" charset="0"/>
                <a:cs typeface="Arial" panose="020B0604020202020204" pitchFamily="34" charset="0"/>
              </a:rPr>
            </a:br>
            <a:r>
              <a:rPr lang="ar-JO" b="1" i="1" kern="1200" dirty="0">
                <a:solidFill>
                  <a:schemeClr val="bg1"/>
                </a:solidFill>
                <a:effectLst>
                  <a:glow rad="317500">
                    <a:schemeClr val="tx2">
                      <a:alpha val="90000"/>
                    </a:schemeClr>
                  </a:glow>
                </a:effectLst>
                <a:latin typeface="Arial" panose="020B0604020202020204" pitchFamily="34" charset="0"/>
                <a:cs typeface="Arial" panose="020B0604020202020204" pitchFamily="34" charset="0"/>
              </a:rPr>
              <a:t>العِجل</a:t>
            </a:r>
            <a:br>
              <a:rPr lang="ar-JO" b="1" i="1" kern="1200" dirty="0">
                <a:solidFill>
                  <a:schemeClr val="bg1"/>
                </a:solidFill>
                <a:effectLst>
                  <a:glow rad="317500">
                    <a:schemeClr val="tx2">
                      <a:alpha val="90000"/>
                    </a:schemeClr>
                  </a:glow>
                </a:effectLst>
                <a:latin typeface="Arial" panose="020B0604020202020204" pitchFamily="34" charset="0"/>
                <a:cs typeface="Arial" panose="020B0604020202020204" pitchFamily="34" charset="0"/>
              </a:rPr>
            </a:br>
            <a:r>
              <a:rPr lang="ar-JO" b="1" i="1" kern="1200" dirty="0">
                <a:solidFill>
                  <a:schemeClr val="bg1"/>
                </a:solidFill>
                <a:effectLst>
                  <a:glow rad="317500">
                    <a:schemeClr val="tx2">
                      <a:alpha val="90000"/>
                    </a:schemeClr>
                  </a:glow>
                </a:effectLst>
                <a:latin typeface="Arial" panose="020B0604020202020204" pitchFamily="34" charset="0"/>
                <a:cs typeface="Arial" panose="020B0604020202020204" pitchFamily="34" charset="0"/>
              </a:rPr>
              <a:t>الذهبيّ</a:t>
            </a:r>
            <a:endParaRPr lang="en-US" b="1" i="1" kern="1200" dirty="0">
              <a:solidFill>
                <a:schemeClr val="bg1"/>
              </a:solidFill>
              <a:effectLst>
                <a:glow rad="317500">
                  <a:schemeClr val="tx2">
                    <a:alpha val="9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9083586"/>
      </p:ext>
    </p:extLst>
  </p:cSld>
  <p:clrMapOvr>
    <a:masterClrMapping/>
  </p:clrMapOvr>
  <p:transition spd="med">
    <p:randomBar dir="vert"/>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ChangeArrowheads="1"/>
          </p:cNvSpPr>
          <p:nvPr/>
        </p:nvSpPr>
        <p:spPr bwMode="auto">
          <a:xfrm>
            <a:off x="0" y="0"/>
            <a:ext cx="9144000" cy="6858000"/>
          </a:xfrm>
          <a:prstGeom prst="rect">
            <a:avLst/>
          </a:prstGeom>
          <a:gradFill rotWithShape="0">
            <a:gsLst>
              <a:gs pos="0">
                <a:srgbClr val="009900"/>
              </a:gs>
              <a:gs pos="50000">
                <a:schemeClr val="tx1"/>
              </a:gs>
              <a:gs pos="100000">
                <a:srgbClr val="009900"/>
              </a:gs>
            </a:gsLst>
            <a:lin ang="18900000" scaled="1"/>
          </a:gradFill>
          <a:ln w="9525">
            <a:solidFill>
              <a:schemeClr val="tx1"/>
            </a:solid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pitchFamily="-112" charset="0"/>
              <a:ea typeface="ＭＳ Ｐゴシック" charset="0"/>
              <a:cs typeface="ＭＳ Ｐゴシック" charset="0"/>
            </a:endParaRPr>
          </a:p>
        </p:txBody>
      </p:sp>
      <p:pic>
        <p:nvPicPr>
          <p:cNvPr id="509954" name="Picture 3" descr="OMSSO08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87575" y="0"/>
            <a:ext cx="53562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1107" name="Text Box 4"/>
          <p:cNvSpPr txBox="1">
            <a:spLocks noChangeArrowheads="1"/>
          </p:cNvSpPr>
          <p:nvPr/>
        </p:nvSpPr>
        <p:spPr bwMode="auto">
          <a:xfrm>
            <a:off x="2555777" y="5949280"/>
            <a:ext cx="6518374" cy="7694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normAutofit fontScale="97500"/>
          </a:bodyPr>
          <a:lstStyle>
            <a:defPPr>
              <a:defRPr lang="en-US"/>
            </a:defPPr>
            <a:lvl1pPr marL="715963" indent="-715963" algn="r">
              <a:defRPr sz="4400" b="1" i="1">
                <a:solidFill>
                  <a:schemeClr val="bg1"/>
                </a:solidFill>
                <a:effectLst>
                  <a:glow rad="317500">
                    <a:schemeClr val="tx2">
                      <a:alpha val="90000"/>
                    </a:schemeClr>
                  </a:glow>
                </a:effectLst>
                <a:latin typeface="Arial"/>
                <a:ea typeface="+mj-ea"/>
                <a:cs typeface="Arial"/>
              </a:defRPr>
            </a:lvl1pPr>
            <a:lvl2pPr>
              <a:defRPr sz="4400">
                <a:solidFill>
                  <a:schemeClr val="tx2"/>
                </a:solidFill>
              </a:defRPr>
            </a:lvl2pPr>
            <a:lvl3pPr>
              <a:defRPr sz="4400">
                <a:solidFill>
                  <a:schemeClr val="tx2"/>
                </a:solidFill>
              </a:defRPr>
            </a:lvl3pPr>
            <a:lvl4pPr>
              <a:defRPr sz="4400">
                <a:solidFill>
                  <a:schemeClr val="tx2"/>
                </a:solidFill>
              </a:defRPr>
            </a:lvl4pPr>
            <a:lvl5pP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pPr defTabSz="914400" eaLnBrk="0" fontAlgn="base" hangingPunct="0">
              <a:spcBef>
                <a:spcPct val="0"/>
              </a:spcBef>
              <a:spcAft>
                <a:spcPct val="0"/>
              </a:spcAft>
              <a:defRPr/>
            </a:pPr>
            <a:r>
              <a:rPr lang="ar-JO" altLang="zh-CN" dirty="0">
                <a:solidFill>
                  <a:srgbClr val="FFFFFF"/>
                </a:solidFill>
                <a:effectLst>
                  <a:glow rad="317500">
                    <a:srgbClr val="000000">
                      <a:alpha val="90000"/>
                    </a:srgbClr>
                  </a:glow>
                </a:effectLst>
              </a:rPr>
              <a:t>خروج 32: 19</a:t>
            </a:r>
            <a:endParaRPr lang="en-US" altLang="zh-CN" dirty="0">
              <a:solidFill>
                <a:srgbClr val="FFFFFF"/>
              </a:solidFill>
              <a:effectLst>
                <a:glow rad="317500">
                  <a:srgbClr val="000000">
                    <a:alpha val="90000"/>
                  </a:srgbClr>
                </a:glow>
              </a:effectLst>
            </a:endParaRPr>
          </a:p>
        </p:txBody>
      </p:sp>
      <p:sp>
        <p:nvSpPr>
          <p:cNvPr id="431108" name="Rectangle 5"/>
          <p:cNvSpPr>
            <a:spLocks noGrp="1" noChangeArrowheads="1"/>
          </p:cNvSpPr>
          <p:nvPr>
            <p:ph type="title" idx="4294967295"/>
          </p:nvPr>
        </p:nvSpPr>
        <p:spPr>
          <a:xfrm>
            <a:off x="-76200" y="457200"/>
            <a:ext cx="3136032" cy="213360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oAutofit/>
          </a:bodyPr>
          <a:lstStyle/>
          <a:p>
            <a:pPr>
              <a:defRPr/>
            </a:pPr>
            <a:r>
              <a:rPr lang="ar-JO" altLang="zh-CN" b="1" i="1" kern="1200" dirty="0">
                <a:solidFill>
                  <a:schemeClr val="bg1"/>
                </a:solidFill>
                <a:effectLst>
                  <a:glow rad="317500">
                    <a:schemeClr val="tx2">
                      <a:alpha val="90000"/>
                    </a:schemeClr>
                  </a:glow>
                </a:effectLst>
                <a:latin typeface="Arial" panose="020B0604020202020204" pitchFamily="34" charset="0"/>
                <a:cs typeface="Arial" panose="020B0604020202020204" pitchFamily="34" charset="0"/>
              </a:rPr>
              <a:t>تحطيم</a:t>
            </a:r>
            <a:br>
              <a:rPr lang="ar-JO" altLang="zh-CN" b="1" i="1" kern="1200" dirty="0">
                <a:solidFill>
                  <a:schemeClr val="bg1"/>
                </a:solidFill>
                <a:effectLst>
                  <a:glow rad="317500">
                    <a:schemeClr val="tx2">
                      <a:alpha val="90000"/>
                    </a:schemeClr>
                  </a:glow>
                </a:effectLst>
                <a:latin typeface="Arial" panose="020B0604020202020204" pitchFamily="34" charset="0"/>
                <a:cs typeface="Arial" panose="020B0604020202020204" pitchFamily="34" charset="0"/>
              </a:rPr>
            </a:br>
            <a:r>
              <a:rPr lang="ar-JO" altLang="zh-CN" b="1" i="1" kern="1200" dirty="0">
                <a:solidFill>
                  <a:schemeClr val="bg1"/>
                </a:solidFill>
                <a:effectLst>
                  <a:glow rad="317500">
                    <a:schemeClr val="tx2">
                      <a:alpha val="90000"/>
                    </a:schemeClr>
                  </a:glow>
                </a:effectLst>
                <a:latin typeface="Arial" panose="020B0604020202020204" pitchFamily="34" charset="0"/>
                <a:cs typeface="Arial" panose="020B0604020202020204" pitchFamily="34" charset="0"/>
              </a:rPr>
              <a:t>لوحي الشهادة</a:t>
            </a:r>
            <a:endParaRPr lang="en-US" altLang="zh-CN" b="1" i="1" kern="1200" dirty="0">
              <a:solidFill>
                <a:schemeClr val="bg1"/>
              </a:solidFill>
              <a:effectLst>
                <a:glow rad="317500">
                  <a:schemeClr val="tx2">
                    <a:alpha val="9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5649657"/>
      </p:ext>
    </p:extLst>
  </p:cSld>
  <p:clrMapOvr>
    <a:masterClrMapping/>
  </p:clrMapOvr>
  <p:transition spd="med">
    <p:randomBar dir="vert"/>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خروج </a:t>
            </a:r>
            <a:r>
              <a:rPr lang="ar-JO" sz="8800" dirty="0">
                <a:latin typeface="Arial" charset="0"/>
                <a:ea typeface="Osaka" charset="0"/>
                <a:cs typeface="Arial" charset="0"/>
              </a:rPr>
              <a:t>٣٥</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94480040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9"/>
          <p:cNvSpPr>
            <a:spLocks noGrp="1" noChangeArrowheads="1"/>
          </p:cNvSpPr>
          <p:nvPr>
            <p:ph type="title" idx="4294967295"/>
          </p:nvPr>
        </p:nvSpPr>
        <p:spPr/>
        <p:txBody>
          <a:bodyPr/>
          <a:lstStyle/>
          <a:p>
            <a:pPr eaLnBrk="1" hangingPunct="1"/>
            <a:r>
              <a:rPr lang="en-US" altLang="zh-CN">
                <a:latin typeface="Times New Roman" charset="0"/>
              </a:rPr>
              <a:t>The Tabernacle of Israel</a:t>
            </a:r>
          </a:p>
        </p:txBody>
      </p:sp>
      <p:sp>
        <p:nvSpPr>
          <p:cNvPr id="523268" name="Text Box 8"/>
          <p:cNvSpPr txBox="1">
            <a:spLocks noChangeArrowheads="1"/>
          </p:cNvSpPr>
          <p:nvPr/>
        </p:nvSpPr>
        <p:spPr bwMode="auto">
          <a:xfrm>
            <a:off x="5822" y="5664177"/>
            <a:ext cx="9138177"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altLang="zh-CN" sz="4400" b="1" dirty="0">
                <a:solidFill>
                  <a:srgbClr val="FFFFFF"/>
                </a:solidFill>
                <a:latin typeface="Arial"/>
                <a:cs typeface="Arial"/>
              </a:rPr>
              <a:t>تمّ بناء خيمة الاجتماع</a:t>
            </a:r>
            <a:endParaRPr lang="en-US" altLang="zh-CN" sz="4400" b="1" dirty="0">
              <a:solidFill>
                <a:srgbClr val="FFFFFF"/>
              </a:solidFill>
              <a:latin typeface="Arial"/>
              <a:cs typeface="Arial"/>
            </a:endParaRPr>
          </a:p>
        </p:txBody>
      </p:sp>
      <p:pic>
        <p:nvPicPr>
          <p:cNvPr id="3" name="Picture 2" descr="Screen Shot 2018-02-08 at 8.52.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32273"/>
          </a:xfrm>
          <a:prstGeom prst="rect">
            <a:avLst/>
          </a:prstGeom>
        </p:spPr>
      </p:pic>
      <p:sp>
        <p:nvSpPr>
          <p:cNvPr id="4" name="Rectangle 3">
            <a:extLst>
              <a:ext uri="{FF2B5EF4-FFF2-40B4-BE49-F238E27FC236}">
                <a16:creationId xmlns:a16="http://schemas.microsoft.com/office/drawing/2014/main" id="{E1E2D6CD-245D-42D2-A555-F362D2A4F66F}"/>
              </a:ext>
            </a:extLst>
          </p:cNvPr>
          <p:cNvSpPr/>
          <p:nvPr/>
        </p:nvSpPr>
        <p:spPr bwMode="auto">
          <a:xfrm>
            <a:off x="5697415" y="114299"/>
            <a:ext cx="3253154" cy="1565031"/>
          </a:xfrm>
          <a:prstGeom prst="rect">
            <a:avLst/>
          </a:prstGeom>
          <a:solidFill>
            <a:srgbClr val="9933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ar-JO" sz="5400" b="1" i="0" u="none" strike="noStrike" normalizeH="0" baseline="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cs typeface="Arial" panose="020B0604020202020204" pitchFamily="34" charset="0"/>
              </a:rPr>
              <a:t>خروج</a:t>
            </a:r>
          </a:p>
          <a:p>
            <a:pPr marL="0" marR="0" indent="0" algn="r" defTabSz="914400" rtl="0" eaLnBrk="0" fontAlgn="base" latinLnBrk="0" hangingPunct="0">
              <a:lnSpc>
                <a:spcPct val="100000"/>
              </a:lnSpc>
              <a:spcBef>
                <a:spcPct val="0"/>
              </a:spcBef>
              <a:spcAft>
                <a:spcPct val="0"/>
              </a:spcAft>
              <a:buClrTx/>
              <a:buSzTx/>
              <a:buFontTx/>
              <a:buNone/>
              <a:tabLst/>
            </a:pPr>
            <a:r>
              <a:rPr lang="ar-JO"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itchFamily="-108" charset="0"/>
              </a:rPr>
              <a:t>الأصحاحات 35 - 38</a:t>
            </a:r>
            <a:endParaRPr kumimoji="0" lang="en-US" sz="2400" b="1" i="0" u="none" strike="noStrike" normalizeH="0" baseline="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itchFamily="-108" charset="0"/>
            </a:endParaRPr>
          </a:p>
        </p:txBody>
      </p:sp>
    </p:spTree>
    <p:extLst>
      <p:ext uri="{BB962C8B-B14F-4D97-AF65-F5344CB8AC3E}">
        <p14:creationId xmlns:p14="http://schemas.microsoft.com/office/powerpoint/2010/main" val="3882915095"/>
      </p:ext>
    </p:extLst>
  </p:cSld>
  <p:clrMapOvr>
    <a:masterClrMapping/>
  </p:clrMapOvr>
  <p:transition spd="med">
    <p:randomBar dir="vert"/>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a:solidFill>
                  <a:schemeClr val="bg1"/>
                </a:solidFill>
                <a:latin typeface="Arial" charset="0"/>
                <a:ea typeface="Osaka" charset="0"/>
                <a:cs typeface="Arial" charset="0"/>
              </a:rPr>
              <a:t>خروج </a:t>
            </a:r>
            <a:r>
              <a:rPr lang="ar-JO" sz="8800">
                <a:latin typeface="Arial" charset="0"/>
                <a:ea typeface="Osaka" charset="0"/>
                <a:cs typeface="Arial" charset="0"/>
              </a:rPr>
              <a:t>٤٠</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33122942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2"/>
          <p:cNvSpPr>
            <a:spLocks noGrp="1" noChangeArrowheads="1"/>
          </p:cNvSpPr>
          <p:nvPr>
            <p:ph type="title"/>
          </p:nvPr>
        </p:nvSpPr>
        <p:spPr>
          <a:xfrm>
            <a:off x="3962400" y="4953000"/>
            <a:ext cx="4953000" cy="1676400"/>
          </a:xfrm>
        </p:spPr>
        <p:txBody>
          <a:bodyPr/>
          <a:lstStyle/>
          <a:p>
            <a:pPr eaLnBrk="1" hangingPunct="1"/>
            <a:r>
              <a:rPr kumimoji="1" lang="ar-JO" altLang="zh-CN" sz="4000" b="1" i="1" dirty="0">
                <a:solidFill>
                  <a:schemeClr val="bg1"/>
                </a:solidFill>
                <a:latin typeface="Arial" panose="020B0604020202020204" pitchFamily="34" charset="0"/>
                <a:cs typeface="Arial" panose="020B0604020202020204" pitchFamily="34" charset="0"/>
              </a:rPr>
              <a:t>حضور الله</a:t>
            </a:r>
            <a:br>
              <a:rPr kumimoji="1" lang="ar-JO" altLang="zh-CN" sz="4000" b="1" i="1" dirty="0">
                <a:solidFill>
                  <a:schemeClr val="bg1"/>
                </a:solidFill>
                <a:latin typeface="Arial" panose="020B0604020202020204" pitchFamily="34" charset="0"/>
                <a:cs typeface="Arial" panose="020B0604020202020204" pitchFamily="34" charset="0"/>
              </a:rPr>
            </a:br>
            <a:r>
              <a:rPr kumimoji="1" lang="ar-JO" altLang="zh-CN" sz="4000" b="1" i="1" dirty="0">
                <a:solidFill>
                  <a:schemeClr val="bg1"/>
                </a:solidFill>
                <a:latin typeface="Arial" panose="020B0604020202020204" pitchFamily="34" charset="0"/>
                <a:cs typeface="Arial" panose="020B0604020202020204" pitchFamily="34" charset="0"/>
              </a:rPr>
              <a:t>ملأ</a:t>
            </a:r>
            <a:br>
              <a:rPr kumimoji="1" lang="ar-JO" altLang="zh-CN" sz="4000" b="1" i="1" dirty="0">
                <a:solidFill>
                  <a:schemeClr val="bg1"/>
                </a:solidFill>
                <a:latin typeface="Arial" panose="020B0604020202020204" pitchFamily="34" charset="0"/>
                <a:cs typeface="Arial" panose="020B0604020202020204" pitchFamily="34" charset="0"/>
              </a:rPr>
            </a:br>
            <a:r>
              <a:rPr kumimoji="1" lang="ar-JO" altLang="zh-CN" sz="4000" b="1" i="1" dirty="0">
                <a:solidFill>
                  <a:schemeClr val="bg1"/>
                </a:solidFill>
                <a:latin typeface="Arial" panose="020B0604020202020204" pitchFamily="34" charset="0"/>
                <a:cs typeface="Arial" panose="020B0604020202020204" pitchFamily="34" charset="0"/>
              </a:rPr>
              <a:t>قصره الجديد!</a:t>
            </a:r>
            <a:endParaRPr kumimoji="1" lang="en-US" altLang="zh-CN" sz="4000" b="1" i="1" dirty="0">
              <a:latin typeface="Arial" panose="020B0604020202020204" pitchFamily="34" charset="0"/>
              <a:cs typeface="Arial" panose="020B0604020202020204" pitchFamily="34" charset="0"/>
            </a:endParaRPr>
          </a:p>
        </p:txBody>
      </p:sp>
      <p:sp>
        <p:nvSpPr>
          <p:cNvPr id="654340" name="Text Box 4" descr="White marble"/>
          <p:cNvSpPr txBox="1">
            <a:spLocks noChangeArrowheads="1"/>
          </p:cNvSpPr>
          <p:nvPr/>
        </p:nvSpPr>
        <p:spPr bwMode="auto">
          <a:xfrm>
            <a:off x="4114800" y="914400"/>
            <a:ext cx="4800600" cy="3293209"/>
          </a:xfrm>
          <a:prstGeom prst="rect">
            <a:avLst/>
          </a:prstGeom>
          <a:blipFill dpi="0" rotWithShape="1">
            <a:blip r:embed="rId3"/>
            <a:srcRect/>
            <a:tile tx="0" ty="0" sx="100000" sy="100000" flip="none" algn="tl"/>
          </a:blip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r>
              <a:rPr lang="ar-JO" altLang="zh-CN" sz="3600" b="1" dirty="0">
                <a:solidFill>
                  <a:srgbClr val="000000"/>
                </a:solidFill>
                <a:latin typeface="Arial" charset="0"/>
                <a:cs typeface="Arial" charset="0"/>
              </a:rPr>
              <a:t>"ثُمَّ غَطَّتِ ٱلسَّحَابَةُ</a:t>
            </a:r>
          </a:p>
          <a:p>
            <a:pPr algn="r" defTabSz="914400" eaLnBrk="0" fontAlgn="base" hangingPunct="0">
              <a:spcBef>
                <a:spcPct val="0"/>
              </a:spcBef>
              <a:spcAft>
                <a:spcPct val="0"/>
              </a:spcAft>
            </a:pPr>
            <a:r>
              <a:rPr lang="ar-JO" altLang="zh-CN" sz="3600" b="1" dirty="0">
                <a:solidFill>
                  <a:srgbClr val="000000"/>
                </a:solidFill>
                <a:latin typeface="Arial" charset="0"/>
                <a:cs typeface="Arial" charset="0"/>
              </a:rPr>
              <a:t> خَيْمَةَ ٱلِٱجْتِمَاعِ</a:t>
            </a:r>
          </a:p>
          <a:p>
            <a:pPr algn="r" defTabSz="914400" eaLnBrk="0" fontAlgn="base" hangingPunct="0">
              <a:spcBef>
                <a:spcPct val="0"/>
              </a:spcBef>
              <a:spcAft>
                <a:spcPct val="0"/>
              </a:spcAft>
            </a:pPr>
            <a:r>
              <a:rPr lang="ar-JO" altLang="zh-CN" sz="3600" b="1" dirty="0">
                <a:solidFill>
                  <a:srgbClr val="000000"/>
                </a:solidFill>
                <a:latin typeface="Arial" charset="0"/>
                <a:cs typeface="Arial" charset="0"/>
              </a:rPr>
              <a:t> وَمَلَأَ بَهَاءُ ٱلرَّبِّ</a:t>
            </a:r>
          </a:p>
          <a:p>
            <a:pPr algn="r" defTabSz="914400" eaLnBrk="0" fontAlgn="base" hangingPunct="0">
              <a:spcBef>
                <a:spcPct val="0"/>
              </a:spcBef>
              <a:spcAft>
                <a:spcPct val="0"/>
              </a:spcAft>
            </a:pPr>
            <a:r>
              <a:rPr lang="ar-JO" altLang="zh-CN" sz="3600" b="1" dirty="0">
                <a:solidFill>
                  <a:srgbClr val="000000"/>
                </a:solidFill>
                <a:latin typeface="Arial" charset="0"/>
                <a:cs typeface="Arial" charset="0"/>
              </a:rPr>
              <a:t> ٱلْمَسْكَنَ."</a:t>
            </a:r>
          </a:p>
          <a:p>
            <a:pPr algn="r" defTabSz="914400" eaLnBrk="0" fontAlgn="base" hangingPunct="0">
              <a:spcBef>
                <a:spcPct val="0"/>
              </a:spcBef>
              <a:spcAft>
                <a:spcPct val="0"/>
              </a:spcAft>
            </a:pPr>
            <a:endParaRPr lang="ar-JO" altLang="zh-CN" sz="3600" b="1" dirty="0">
              <a:solidFill>
                <a:srgbClr val="000000"/>
              </a:solidFill>
              <a:latin typeface="Arial" charset="0"/>
              <a:cs typeface="Arial" charset="0"/>
            </a:endParaRPr>
          </a:p>
          <a:p>
            <a:pPr algn="r" defTabSz="914400" eaLnBrk="0" fontAlgn="base" hangingPunct="0">
              <a:spcBef>
                <a:spcPct val="0"/>
              </a:spcBef>
              <a:spcAft>
                <a:spcPct val="0"/>
              </a:spcAft>
            </a:pPr>
            <a:r>
              <a:rPr lang="ar-JO" altLang="zh-CN" sz="2800" b="1" dirty="0">
                <a:solidFill>
                  <a:srgbClr val="000000"/>
                </a:solidFill>
                <a:latin typeface="Arial" charset="0"/>
                <a:cs typeface="Arial" charset="0"/>
              </a:rPr>
              <a:t>خروج 40: 34</a:t>
            </a:r>
          </a:p>
        </p:txBody>
      </p:sp>
      <p:pic>
        <p:nvPicPr>
          <p:cNvPr id="539651" name="Picture 6" descr="TabernacleFirePillar15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810000" cy="678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2F951D5-9B51-4520-AB4B-AFF0AB0EC554}"/>
              </a:ext>
            </a:extLst>
          </p:cNvPr>
          <p:cNvSpPr/>
          <p:nvPr/>
        </p:nvSpPr>
        <p:spPr bwMode="auto">
          <a:xfrm>
            <a:off x="61546" y="76200"/>
            <a:ext cx="3748454" cy="838200"/>
          </a:xfrm>
          <a:prstGeom prst="rect">
            <a:avLst/>
          </a:prstGeom>
          <a:solidFill>
            <a:srgbClr val="6633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400" b="1" dirty="0">
                <a:solidFill>
                  <a:schemeClr val="bg1"/>
                </a:solidFill>
                <a:latin typeface="Arial" panose="020B0604020202020204" pitchFamily="34" charset="0"/>
                <a:cs typeface="Arial" panose="020B0604020202020204" pitchFamily="34" charset="0"/>
              </a:rPr>
              <a:t>خيمة</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الاجتماع</a:t>
            </a:r>
            <a:endParaRPr kumimoji="0" lang="en-US" sz="28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65753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54340"/>
                                        </p:tgtEl>
                                        <p:attrNameLst>
                                          <p:attrName>style.visibility</p:attrName>
                                        </p:attrNameLst>
                                      </p:cBhvr>
                                      <p:to>
                                        <p:strVal val="visible"/>
                                      </p:to>
                                    </p:set>
                                    <p:animEffect transition="in" filter="fade">
                                      <p:cBhvr>
                                        <p:cTn id="7" dur="770" decel="100000"/>
                                        <p:tgtEl>
                                          <p:spTgt spid="654340"/>
                                        </p:tgtEl>
                                      </p:cBhvr>
                                    </p:animEffect>
                                    <p:animScale>
                                      <p:cBhvr>
                                        <p:cTn id="8" dur="770" decel="100000"/>
                                        <p:tgtEl>
                                          <p:spTgt spid="654340"/>
                                        </p:tgtEl>
                                      </p:cBhvr>
                                      <p:from x="10000" y="10000"/>
                                      <p:to x="200000" y="450000"/>
                                    </p:animScale>
                                    <p:animScale>
                                      <p:cBhvr>
                                        <p:cTn id="9" dur="1230" accel="100000" fill="hold">
                                          <p:stCondLst>
                                            <p:cond delay="770"/>
                                          </p:stCondLst>
                                        </p:cTn>
                                        <p:tgtEl>
                                          <p:spTgt spid="654340"/>
                                        </p:tgtEl>
                                      </p:cBhvr>
                                      <p:from x="200000" y="450000"/>
                                      <p:to x="100000" y="100000"/>
                                    </p:animScale>
                                    <p:set>
                                      <p:cBhvr>
                                        <p:cTn id="10" dur="770" fill="hold"/>
                                        <p:tgtEl>
                                          <p:spTgt spid="654340"/>
                                        </p:tgtEl>
                                        <p:attrNameLst>
                                          <p:attrName>ppt_x</p:attrName>
                                        </p:attrNameLst>
                                      </p:cBhvr>
                                      <p:to>
                                        <p:strVal val="(0.5)"/>
                                      </p:to>
                                    </p:set>
                                    <p:anim from="(0.5)" to="(#ppt_x)" calcmode="lin" valueType="num">
                                      <p:cBhvr>
                                        <p:cTn id="11" dur="1230" accel="100000" fill="hold">
                                          <p:stCondLst>
                                            <p:cond delay="770"/>
                                          </p:stCondLst>
                                        </p:cTn>
                                        <p:tgtEl>
                                          <p:spTgt spid="654340"/>
                                        </p:tgtEl>
                                        <p:attrNameLst>
                                          <p:attrName>ppt_x</p:attrName>
                                        </p:attrNameLst>
                                      </p:cBhvr>
                                    </p:anim>
                                    <p:set>
                                      <p:cBhvr>
                                        <p:cTn id="12" dur="770" fill="hold"/>
                                        <p:tgtEl>
                                          <p:spTgt spid="654340"/>
                                        </p:tgtEl>
                                        <p:attrNameLst>
                                          <p:attrName>ppt_y</p:attrName>
                                        </p:attrNameLst>
                                      </p:cBhvr>
                                      <p:to>
                                        <p:strVal val="(#ppt_y+0.4)"/>
                                      </p:to>
                                    </p:set>
                                    <p:anim from="(#ppt_y+0.4)" to="(#ppt_y)" calcmode="lin" valueType="num">
                                      <p:cBhvr>
                                        <p:cTn id="13" dur="1230" accel="100000" fill="hold">
                                          <p:stCondLst>
                                            <p:cond delay="770"/>
                                          </p:stCondLst>
                                        </p:cTn>
                                        <p:tgtEl>
                                          <p:spTgt spid="65434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654338"/>
                                        </p:tgtEl>
                                        <p:attrNameLst>
                                          <p:attrName>style.visibility</p:attrName>
                                        </p:attrNameLst>
                                      </p:cBhvr>
                                      <p:to>
                                        <p:strVal val="visible"/>
                                      </p:to>
                                    </p:set>
                                    <p:anim calcmode="lin" valueType="num">
                                      <p:cBhvr>
                                        <p:cTn id="18" dur="500" fill="hold"/>
                                        <p:tgtEl>
                                          <p:spTgt spid="654338"/>
                                        </p:tgtEl>
                                        <p:attrNameLst>
                                          <p:attrName>ppt_w</p:attrName>
                                        </p:attrNameLst>
                                      </p:cBhvr>
                                      <p:tavLst>
                                        <p:tav tm="0">
                                          <p:val>
                                            <p:fltVal val="0"/>
                                          </p:val>
                                        </p:tav>
                                        <p:tav tm="100000">
                                          <p:val>
                                            <p:strVal val="#ppt_w"/>
                                          </p:val>
                                        </p:tav>
                                      </p:tavLst>
                                    </p:anim>
                                    <p:anim calcmode="lin" valueType="num">
                                      <p:cBhvr>
                                        <p:cTn id="19" dur="500" fill="hold"/>
                                        <p:tgtEl>
                                          <p:spTgt spid="654338"/>
                                        </p:tgtEl>
                                        <p:attrNameLst>
                                          <p:attrName>ppt_h</p:attrName>
                                        </p:attrNameLst>
                                      </p:cBhvr>
                                      <p:tavLst>
                                        <p:tav tm="0">
                                          <p:val>
                                            <p:fltVal val="0"/>
                                          </p:val>
                                        </p:tav>
                                        <p:tav tm="100000">
                                          <p:val>
                                            <p:strVal val="#ppt_h"/>
                                          </p:val>
                                        </p:tav>
                                      </p:tavLst>
                                    </p:anim>
                                    <p:anim calcmode="lin" valueType="num">
                                      <p:cBhvr>
                                        <p:cTn id="20" dur="500" fill="hold"/>
                                        <p:tgtEl>
                                          <p:spTgt spid="654338"/>
                                        </p:tgtEl>
                                        <p:attrNameLst>
                                          <p:attrName>style.rotation</p:attrName>
                                        </p:attrNameLst>
                                      </p:cBhvr>
                                      <p:tavLst>
                                        <p:tav tm="0">
                                          <p:val>
                                            <p:fltVal val="360"/>
                                          </p:val>
                                        </p:tav>
                                        <p:tav tm="100000">
                                          <p:val>
                                            <p:fltVal val="0"/>
                                          </p:val>
                                        </p:tav>
                                      </p:tavLst>
                                    </p:anim>
                                    <p:animEffect transition="in" filter="fade">
                                      <p:cBhvr>
                                        <p:cTn id="21" dur="500"/>
                                        <p:tgtEl>
                                          <p:spTgt spid="65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338" grpId="0"/>
      <p:bldP spid="654340"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08000" y="2273300"/>
            <a:ext cx="8128000" cy="4584700"/>
          </a:xfrm>
          <a:prstGeom prst="rect">
            <a:avLst/>
          </a:prstGeom>
        </p:spPr>
      </p:pic>
      <p:sp>
        <p:nvSpPr>
          <p:cNvPr id="430084" name="Rectangle 5"/>
          <p:cNvSpPr>
            <a:spLocks noGrp="1" noChangeArrowheads="1"/>
          </p:cNvSpPr>
          <p:nvPr>
            <p:ph type="title" idx="4294967295"/>
          </p:nvPr>
        </p:nvSpPr>
        <p:spPr>
          <a:xfrm>
            <a:off x="0" y="1"/>
            <a:ext cx="9144000" cy="2510872"/>
          </a:xfrm>
        </p:spPr>
        <p:txBody>
          <a:bodyPr/>
          <a:lstStyle/>
          <a:p>
            <a:pPr defTabSz="914400" eaLnBrk="1" hangingPunct="1">
              <a:defRPr/>
            </a:pPr>
            <a:r>
              <a:rPr lang="ar-JO" altLang="zh-CN" sz="4800" b="1" dirty="0">
                <a:solidFill>
                  <a:srgbClr val="FFFFFF"/>
                </a:solidFill>
                <a:effectLst>
                  <a:glow rad="254000">
                    <a:srgbClr val="000000">
                      <a:alpha val="85000"/>
                    </a:srgbClr>
                  </a:glow>
                </a:effectLst>
                <a:cs typeface="Arial"/>
              </a:rPr>
              <a:t>يحضرنا الرب يسوع</a:t>
            </a:r>
            <a:br>
              <a:rPr lang="ar-JO" altLang="zh-CN" sz="4800" b="1" dirty="0">
                <a:solidFill>
                  <a:srgbClr val="FFFFFF"/>
                </a:solidFill>
                <a:effectLst>
                  <a:glow rad="254000">
                    <a:srgbClr val="000000">
                      <a:alpha val="85000"/>
                    </a:srgbClr>
                  </a:glow>
                </a:effectLst>
                <a:cs typeface="Arial"/>
              </a:rPr>
            </a:br>
            <a:r>
              <a:rPr lang="ar-JO" altLang="zh-CN" sz="4800" b="1" dirty="0">
                <a:solidFill>
                  <a:srgbClr val="FFFFFF"/>
                </a:solidFill>
                <a:effectLst>
                  <a:glow rad="254000">
                    <a:srgbClr val="000000">
                      <a:alpha val="85000"/>
                    </a:srgbClr>
                  </a:glow>
                </a:effectLst>
                <a:cs typeface="Arial"/>
              </a:rPr>
              <a:t>إلى عهد جديد</a:t>
            </a:r>
            <a:br>
              <a:rPr lang="ar-JO" altLang="zh-CN" sz="4800" b="1" dirty="0">
                <a:solidFill>
                  <a:srgbClr val="FFFFFF"/>
                </a:solidFill>
                <a:effectLst>
                  <a:glow rad="254000">
                    <a:srgbClr val="000000">
                      <a:alpha val="85000"/>
                    </a:srgbClr>
                  </a:glow>
                </a:effectLst>
                <a:cs typeface="Arial"/>
              </a:rPr>
            </a:br>
            <a:r>
              <a:rPr lang="ar-JO" altLang="zh-CN" sz="4800" b="1" dirty="0">
                <a:solidFill>
                  <a:srgbClr val="FFFFFF"/>
                </a:solidFill>
                <a:effectLst>
                  <a:glow rad="254000">
                    <a:srgbClr val="000000">
                      <a:alpha val="85000"/>
                    </a:srgbClr>
                  </a:glow>
                </a:effectLst>
                <a:cs typeface="Arial"/>
              </a:rPr>
              <a:t>حيث يسكننا بروحهِ.</a:t>
            </a:r>
            <a:endParaRPr lang="en-US" altLang="zh-CN" sz="4800" b="1" dirty="0">
              <a:solidFill>
                <a:srgbClr val="FFFFFF"/>
              </a:solidFill>
              <a:effectLst>
                <a:glow rad="254000">
                  <a:srgbClr val="000000">
                    <a:alpha val="85000"/>
                  </a:srgbClr>
                </a:glow>
              </a:effectLst>
              <a:cs typeface="Arial"/>
            </a:endParaRPr>
          </a:p>
        </p:txBody>
      </p:sp>
    </p:spTree>
    <p:extLst>
      <p:ext uri="{BB962C8B-B14F-4D97-AF65-F5344CB8AC3E}">
        <p14:creationId xmlns:p14="http://schemas.microsoft.com/office/powerpoint/2010/main" val="2178332628"/>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Temple Bow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9296400"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8418" name="Rectangle 3"/>
          <p:cNvSpPr>
            <a:spLocks noGrp="1" noChangeArrowheads="1"/>
          </p:cNvSpPr>
          <p:nvPr>
            <p:ph type="title"/>
          </p:nvPr>
        </p:nvSpPr>
        <p:spPr>
          <a:xfrm>
            <a:off x="3657600" y="0"/>
            <a:ext cx="5486400" cy="1676400"/>
          </a:xfrm>
          <a:solidFill>
            <a:schemeClr val="bg1"/>
          </a:solidFill>
        </p:spPr>
        <p:txBody>
          <a:bodyPr/>
          <a:lstStyle/>
          <a:p>
            <a:r>
              <a:rPr lang="ar-JO" sz="3600" b="1" dirty="0">
                <a:latin typeface="Arial" panose="020B0604020202020204" pitchFamily="34" charset="0"/>
                <a:ea typeface="ＭＳ Ｐゴシック" charset="0"/>
                <a:cs typeface="Arial" panose="020B0604020202020204" pitchFamily="34" charset="0"/>
              </a:rPr>
              <a:t>حضور الله</a:t>
            </a:r>
            <a:br>
              <a:rPr lang="ar-JO" sz="3600" b="1" dirty="0">
                <a:latin typeface="Arial" panose="020B0604020202020204" pitchFamily="34" charset="0"/>
                <a:ea typeface="ＭＳ Ｐゴシック" charset="0"/>
                <a:cs typeface="Arial" panose="020B0604020202020204" pitchFamily="34" charset="0"/>
              </a:rPr>
            </a:br>
            <a:r>
              <a:rPr lang="ar-JO" sz="3600" b="1" dirty="0">
                <a:latin typeface="Arial" panose="020B0604020202020204" pitchFamily="34" charset="0"/>
                <a:ea typeface="ＭＳ Ｐゴシック" charset="0"/>
                <a:cs typeface="Arial" panose="020B0604020202020204" pitchFamily="34" charset="0"/>
              </a:rPr>
              <a:t>أقام في هيكل سليمان</a:t>
            </a:r>
            <a:endParaRPr lang="en-US" sz="36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9268958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2" descr="Holy Spirit L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81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2514" name="Rectangle 3"/>
          <p:cNvSpPr>
            <a:spLocks noGrp="1" noChangeArrowheads="1"/>
          </p:cNvSpPr>
          <p:nvPr>
            <p:ph type="title" idx="4294967295"/>
          </p:nvPr>
        </p:nvSpPr>
        <p:spPr>
          <a:xfrm>
            <a:off x="0" y="5715000"/>
            <a:ext cx="91440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ماذا حدث في يوم الخمسين؟</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61230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4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0"/>
            <a:ext cx="3923928" cy="980728"/>
          </a:xfrm>
          <a:solidFill>
            <a:schemeClr val="tx1"/>
          </a:solidFill>
        </p:spPr>
        <p:txBody>
          <a:bodyPr/>
          <a:lstStyle/>
          <a:p>
            <a:r>
              <a:rPr lang="ar-JO" sz="3600" b="1" dirty="0">
                <a:solidFill>
                  <a:schemeClr val="bg1"/>
                </a:solidFill>
                <a:latin typeface="Arial" panose="020B0604020202020204" pitchFamily="34" charset="0"/>
                <a:cs typeface="Arial" panose="020B0604020202020204" pitchFamily="34" charset="0"/>
              </a:rPr>
              <a:t>زيارة كورينثوس</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3325907"/>
      </p:ext>
    </p:extLst>
  </p:cSld>
  <p:clrMapOvr>
    <a:masterClrMapping/>
  </p:clrMapOvr>
  <p:transition spd="med">
    <p:randomBar dir="vert"/>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6" descr="Indwel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8" y="0"/>
            <a:ext cx="8593137"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38" name="Rectangle 3"/>
          <p:cNvSpPr>
            <a:spLocks noGrp="1" noChangeArrowheads="1"/>
          </p:cNvSpPr>
          <p:nvPr>
            <p:ph type="title" idx="4294967295"/>
          </p:nvPr>
        </p:nvSpPr>
        <p:spPr>
          <a:xfrm>
            <a:off x="0" y="0"/>
            <a:ext cx="6300788" cy="647700"/>
          </a:xfrm>
          <a:solidFill>
            <a:srgbClr val="000090"/>
          </a:solidFill>
        </p:spPr>
        <p:txBody>
          <a:bodyPr/>
          <a:lstStyle/>
          <a:p>
            <a:pPr eaLnBrk="1" hangingPunct="1"/>
            <a:r>
              <a:rPr lang="ar-JO" dirty="0">
                <a:solidFill>
                  <a:schemeClr val="bg1"/>
                </a:solidFill>
                <a:latin typeface="Arial" panose="020B0604020202020204" pitchFamily="34" charset="0"/>
                <a:ea typeface="ＭＳ Ｐゴシック" charset="0"/>
                <a:cs typeface="Arial" panose="020B0604020202020204" pitchFamily="34" charset="0"/>
              </a:rPr>
              <a:t>سكنى الروح</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9353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2060575"/>
            <a:ext cx="1377950" cy="133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385994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63"/>
          <p:cNvPicPr preferRelativeResize="0"/>
          <p:nvPr/>
        </p:nvPicPr>
        <p:blipFill rotWithShape="1">
          <a:blip r:embed="rId3">
            <a:alphaModFix/>
          </a:blip>
          <a:srcRect l="20947"/>
          <a:stretch/>
        </p:blipFill>
        <p:spPr>
          <a:xfrm>
            <a:off x="0" y="-28575"/>
            <a:ext cx="9182100" cy="6886575"/>
          </a:xfrm>
          <a:prstGeom prst="rect">
            <a:avLst/>
          </a:prstGeom>
          <a:noFill/>
          <a:ln>
            <a:noFill/>
          </a:ln>
        </p:spPr>
      </p:pic>
      <p:sp>
        <p:nvSpPr>
          <p:cNvPr id="900098" name="Rectangle 2"/>
          <p:cNvSpPr>
            <a:spLocks noGrp="1" noChangeArrowheads="1"/>
          </p:cNvSpPr>
          <p:nvPr>
            <p:ph type="ctrTitle"/>
          </p:nvPr>
        </p:nvSpPr>
        <p:spPr>
          <a:xfrm>
            <a:off x="-28862" y="-71022"/>
            <a:ext cx="9210962" cy="1066719"/>
          </a:xfrm>
          <a:solidFill>
            <a:schemeClr val="tx1"/>
          </a:solidFill>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يشكّلنا</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الله؟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rot="20015944">
            <a:off x="3869371" y="4941630"/>
            <a:ext cx="6259573"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000" b="1" i="1" dirty="0">
                <a:solidFill>
                  <a:srgbClr val="FFFFFF"/>
                </a:solidFill>
                <a:effectLst>
                  <a:glow rad="876300">
                    <a:srgbClr val="000000"/>
                  </a:glow>
                </a:effectLst>
                <a:latin typeface="Arial" panose="020B0604020202020204" pitchFamily="34" charset="0"/>
                <a:ea typeface="ＭＳ Ｐゴシック" charset="0"/>
                <a:cs typeface="Arial" panose="020B0604020202020204" pitchFamily="34" charset="0"/>
              </a:rPr>
              <a:t>لسببين</a:t>
            </a:r>
            <a:endParaRPr lang="en-US" sz="6000" b="1" i="1" dirty="0">
              <a:solidFill>
                <a:srgbClr val="FFFFFF"/>
              </a:solidFill>
              <a:effectLst>
                <a:glow rad="8763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2601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1"/>
            <a:ext cx="9144000" cy="682977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970458"/>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الله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يخلصنا</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لإظهار قوّته</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و رعايته</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خروج 1-18</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226731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 y="0"/>
            <a:ext cx="9106371" cy="682977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634252"/>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2-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يعلمنا</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الله كشعبه الجديد</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لنتمتع بحضورهِ.</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خروج 19-40</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494129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7500" cy="6098333"/>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2100290"/>
            <a:ext cx="9144000" cy="261841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الله خلّصك</a:t>
            </a:r>
          </a:p>
          <a:p>
            <a:pPr>
              <a:defRPr/>
            </a:pPr>
            <a:r>
              <a:rPr lang="ar-JO" sz="6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لتتمتع </a:t>
            </a:r>
            <a:r>
              <a:rPr lang="ar-JO" sz="60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بحضورهِ</a:t>
            </a:r>
            <a:endParaRPr lang="en-US" sz="60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خروج</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9288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63"/>
          <p:cNvPicPr preferRelativeResize="0"/>
          <p:nvPr/>
        </p:nvPicPr>
        <p:blipFill rotWithShape="1">
          <a:blip r:embed="rId3">
            <a:alphaModFix/>
          </a:blip>
          <a:srcRect l="20947"/>
          <a:stretch/>
        </p:blipFill>
        <p:spPr>
          <a:xfrm>
            <a:off x="0" y="-28575"/>
            <a:ext cx="9182100" cy="6886575"/>
          </a:xfrm>
          <a:prstGeom prst="rect">
            <a:avLst/>
          </a:prstGeom>
          <a:noFill/>
          <a:ln>
            <a:noFill/>
          </a:ln>
        </p:spPr>
      </p:pic>
      <p:sp>
        <p:nvSpPr>
          <p:cNvPr id="900098" name="Rectangle 2"/>
          <p:cNvSpPr>
            <a:spLocks noGrp="1" noChangeArrowheads="1"/>
          </p:cNvSpPr>
          <p:nvPr>
            <p:ph type="ctrTitle"/>
          </p:nvPr>
        </p:nvSpPr>
        <p:spPr>
          <a:xfrm>
            <a:off x="0" y="337588"/>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ماذا يفترض أن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نفعل</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بخصوص تشكيل الله لنا؟</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4979326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339095"/>
            <a:ext cx="9144000" cy="2016125"/>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هل ترتبط بيسوع على أنه</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رئيس كهنتكَ الرحيم؟</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374280"/>
            <a:ext cx="9144000" cy="2016125"/>
          </a:xfrm>
          <a:prstGeom prst="rect">
            <a:avLst/>
          </a:prstGeom>
          <a:solidFill>
            <a:srgbClr val="FF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يسوع &gt; الدين</a:t>
            </a:r>
            <a:endParaRPr lang="en-US" sz="6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6553375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1" cy="6858000"/>
          </a:xfrm>
          <a:prstGeom prst="rect">
            <a:avLst/>
          </a:prstGeom>
        </p:spPr>
      </p:pic>
      <p:sp>
        <p:nvSpPr>
          <p:cNvPr id="900098" name="Rectangle 2"/>
          <p:cNvSpPr>
            <a:spLocks noGrp="1" noChangeArrowheads="1"/>
          </p:cNvSpPr>
          <p:nvPr>
            <p:ph type="ctrTitle"/>
          </p:nvPr>
        </p:nvSpPr>
        <p:spPr>
          <a:xfrm>
            <a:off x="4090848" y="4281425"/>
            <a:ext cx="5053152" cy="163940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علاقة</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وليس طقوس</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2949116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t>تفسير الكتاب المقدس</a:t>
            </a:r>
            <a:r>
              <a:rPr lang="ar-EG" sz="3200" b="1" dirty="0">
                <a:solidFill>
                  <a:srgbClr val="FFFFFF"/>
                </a:solidFill>
                <a:latin typeface="Arial" charset="0"/>
                <a:ea typeface="ＭＳ Ｐゴシック" charset="0"/>
              </a:rPr>
              <a:t> </a:t>
            </a:r>
            <a:r>
              <a:rPr lang="en-US" sz="3200" b="1" dirty="0">
                <a:solidFill>
                  <a:srgbClr val="FFFFFF"/>
                </a:solidFill>
                <a:latin typeface="Arial" charset="0"/>
                <a:ea typeface="ＭＳ Ｐゴシック" charset="0"/>
              </a:rPr>
              <a:t>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احصل علي هذا العرض مجانا!</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758722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5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0"/>
            <a:ext cx="3923928" cy="980728"/>
          </a:xfrm>
          <a:solidFill>
            <a:schemeClr val="tx1"/>
          </a:solidFill>
        </p:spPr>
        <p:txBody>
          <a:bodyPr/>
          <a:lstStyle/>
          <a:p>
            <a:r>
              <a:rPr lang="ar-JO" sz="3600" b="1" dirty="0">
                <a:solidFill>
                  <a:schemeClr val="bg1"/>
                </a:solidFill>
                <a:latin typeface="Arial" panose="020B0604020202020204" pitchFamily="34" charset="0"/>
                <a:cs typeface="Arial" panose="020B0604020202020204" pitchFamily="34" charset="0"/>
              </a:rPr>
              <a:t>الاتجاهات؟</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1103494"/>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5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53481" y="2279983"/>
            <a:ext cx="3923928" cy="980728"/>
          </a:xfrm>
          <a:solidFill>
            <a:schemeClr val="tx1"/>
          </a:solidFill>
        </p:spPr>
        <p:txBody>
          <a:bodyPr/>
          <a:lstStyle/>
          <a:p>
            <a:r>
              <a:rPr lang="ar-JO" sz="3600" b="1" dirty="0">
                <a:solidFill>
                  <a:schemeClr val="bg1"/>
                </a:solidFill>
                <a:latin typeface="Arial" panose="020B0604020202020204" pitchFamily="34" charset="0"/>
                <a:cs typeface="Arial" panose="020B0604020202020204" pitchFamily="34" charset="0"/>
              </a:rPr>
              <a:t>مَخْرَج</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386431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7505" name="Picture 5" descr="Exod plagues_egypt_hi.jpg"/>
          <p:cNvPicPr>
            <a:picLocks noChangeAspect="1"/>
          </p:cNvPicPr>
          <p:nvPr/>
        </p:nvPicPr>
        <p:blipFill>
          <a:blip r:embed="rId3" cstate="screen">
            <a:lum bright="-34000"/>
            <a:extLst>
              <a:ext uri="{28A0092B-C50C-407E-A947-70E740481C1C}">
                <a14:useLocalDpi xmlns:a14="http://schemas.microsoft.com/office/drawing/2010/main"/>
              </a:ext>
            </a:extLst>
          </a:blip>
          <a:srcRect/>
          <a:stretch>
            <a:fillRect/>
          </a:stretch>
        </p:blipFill>
        <p:spPr bwMode="auto">
          <a:xfrm>
            <a:off x="0" y="0"/>
            <a:ext cx="9144000" cy="692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0274" name="Rectangle 2"/>
          <p:cNvSpPr>
            <a:spLocks noGrp="1" noChangeArrowheads="1"/>
          </p:cNvSpPr>
          <p:nvPr>
            <p:ph type="title"/>
          </p:nvPr>
        </p:nvSpPr>
        <p:spPr/>
        <p:txBody>
          <a:bodyPr/>
          <a:lstStyle/>
          <a:p>
            <a:pPr>
              <a:defRPr/>
            </a:pPr>
            <a:r>
              <a:rPr lang="ar-JO" dirty="0">
                <a:latin typeface="Arial" charset="0"/>
                <a:cs typeface="Arial"/>
              </a:rPr>
              <a:t>عنوان</a:t>
            </a:r>
            <a:endParaRPr lang="en-US" dirty="0">
              <a:latin typeface="Arial" charset="0"/>
              <a:cs typeface="Arial"/>
            </a:endParaRPr>
          </a:p>
        </p:txBody>
      </p:sp>
      <p:sp>
        <p:nvSpPr>
          <p:cNvPr id="277507" name="Text Box 4"/>
          <p:cNvSpPr txBox="1">
            <a:spLocks noChangeArrowheads="1"/>
          </p:cNvSpPr>
          <p:nvPr/>
        </p:nvSpPr>
        <p:spPr bwMode="auto">
          <a:xfrm>
            <a:off x="8534400" y="150813"/>
            <a:ext cx="508473" cy="46166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altLang="zh-CN" dirty="0">
                <a:solidFill>
                  <a:srgbClr val="FFFFFF"/>
                </a:solidFill>
                <a:latin typeface="Arial" charset="0"/>
                <a:cs typeface="Arial" charset="0"/>
              </a:rPr>
              <a:t>99</a:t>
            </a:r>
            <a:endParaRPr lang="en-US" altLang="zh-CN" dirty="0">
              <a:solidFill>
                <a:srgbClr val="FFFFFF"/>
              </a:solidFill>
              <a:latin typeface="Arial" charset="0"/>
              <a:cs typeface="Arial" charset="0"/>
            </a:endParaRPr>
          </a:p>
        </p:txBody>
      </p:sp>
      <p:sp>
        <p:nvSpPr>
          <p:cNvPr id="310278" name="Rectangle 6"/>
          <p:cNvSpPr>
            <a:spLocks noChangeArrowheads="1"/>
          </p:cNvSpPr>
          <p:nvPr/>
        </p:nvSpPr>
        <p:spPr bwMode="auto">
          <a:xfrm>
            <a:off x="0" y="1752600"/>
            <a:ext cx="9144000" cy="4648200"/>
          </a:xfrm>
          <a:prstGeom prst="rect">
            <a:avLst/>
          </a:prstGeom>
          <a:noFill/>
          <a:ln w="9525">
            <a:noFill/>
            <a:miter lim="800000"/>
            <a:headEnd/>
            <a:tailEnd/>
          </a:ln>
        </p:spPr>
        <p:txBody>
          <a:bodyPr/>
          <a:lstStyle/>
          <a:p>
            <a:pPr marL="342900" indent="-342900" algn="just" defTabSz="914400" rtl="1" eaLnBrk="0" fontAlgn="base" hangingPunct="0">
              <a:lnSpc>
                <a:spcPct val="90000"/>
              </a:lnSpc>
              <a:spcBef>
                <a:spcPct val="20000"/>
              </a:spcBef>
              <a:spcAft>
                <a:spcPct val="0"/>
              </a:spcAft>
              <a:buClr>
                <a:srgbClr val="808000"/>
              </a:buClr>
              <a:buFontTx/>
              <a:buChar char="•"/>
              <a:defRPr/>
            </a:pPr>
            <a:r>
              <a:rPr kumimoji="1" lang="ar-JO"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إن العنوان الإنجليزي </a:t>
            </a:r>
            <a:r>
              <a:rPr kumimoji="1" lang="en-US"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Exodus</a:t>
            </a:r>
            <a:r>
              <a:rPr kumimoji="1" lang="ar-JO"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 ("الخروج") يترجم صوتيًا عنوان الكلمة اليونانية </a:t>
            </a:r>
            <a:r>
              <a:rPr kumimoji="1" lang="en-US"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Exodus</a:t>
            </a:r>
            <a:r>
              <a:rPr kumimoji="1" lang="ar-JO"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 من </a:t>
            </a:r>
            <a:r>
              <a:rPr kumimoji="1" lang="en-US"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(ek)</a:t>
            </a:r>
            <a:r>
              <a:rPr kumimoji="1" lang="ar-JO"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 بمعنى "خارج" و </a:t>
            </a:r>
            <a:r>
              <a:rPr kumimoji="1" lang="en-US"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(hodos) </a:t>
            </a:r>
            <a:r>
              <a:rPr kumimoji="1" lang="ar-JO"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  بمعنى يخرج، يغادر، أو يذهب.</a:t>
            </a:r>
            <a:endParaRPr kumimoji="1" lang="en-US" altLang="zh-CN" sz="3600" b="1" dirty="0">
              <a:solidFill>
                <a:srgbClr val="FFFFFF"/>
              </a:solidFill>
              <a:effectLst>
                <a:outerShdw blurRad="38100" dist="38100" dir="2700000" algn="tl">
                  <a:srgbClr val="000000"/>
                </a:outerShdw>
              </a:effectLst>
              <a:latin typeface="Arial" charset="0"/>
              <a:ea typeface="ＭＳ Ｐゴシック" charset="0"/>
              <a:cs typeface="Arial" charset="0"/>
            </a:endParaRPr>
          </a:p>
          <a:p>
            <a:pPr marL="342900" indent="-342900" algn="just" defTabSz="914400" eaLnBrk="0" fontAlgn="base" hangingPunct="0">
              <a:lnSpc>
                <a:spcPct val="90000"/>
              </a:lnSpc>
              <a:spcBef>
                <a:spcPct val="20000"/>
              </a:spcBef>
              <a:spcAft>
                <a:spcPct val="0"/>
              </a:spcAft>
              <a:buClr>
                <a:srgbClr val="808000"/>
              </a:buClr>
              <a:defRPr/>
            </a:pPr>
            <a:endParaRPr kumimoji="1" lang="en-US" altLang="zh-CN" sz="3600" b="1" dirty="0">
              <a:solidFill>
                <a:srgbClr val="FFFFFF"/>
              </a:solidFill>
              <a:effectLst>
                <a:outerShdw blurRad="38100" dist="38100" dir="2700000" algn="tl">
                  <a:srgbClr val="000000"/>
                </a:outerShdw>
              </a:effectLst>
              <a:latin typeface="Arial" charset="0"/>
              <a:ea typeface="ＭＳ Ｐゴシック" charset="0"/>
              <a:cs typeface="Arial" charset="0"/>
            </a:endParaRPr>
          </a:p>
          <a:p>
            <a:pPr marL="342900" indent="-342900" algn="just" defTabSz="914400" rtl="1" eaLnBrk="0" fontAlgn="base" hangingPunct="0">
              <a:lnSpc>
                <a:spcPct val="90000"/>
              </a:lnSpc>
              <a:spcBef>
                <a:spcPct val="20000"/>
              </a:spcBef>
              <a:spcAft>
                <a:spcPct val="0"/>
              </a:spcAft>
              <a:buClr>
                <a:srgbClr val="808000"/>
              </a:buClr>
              <a:buFontTx/>
              <a:buChar char="•"/>
              <a:defRPr/>
            </a:pPr>
            <a:r>
              <a:rPr kumimoji="1" lang="ar-JO" altLang="zh-CN" sz="3600" b="1" dirty="0">
                <a:solidFill>
                  <a:srgbClr val="FFFFFF"/>
                </a:solidFill>
                <a:effectLst>
                  <a:outerShdw blurRad="38100" dist="38100" dir="2700000" algn="tl">
                    <a:srgbClr val="000000"/>
                  </a:outerShdw>
                </a:effectLst>
                <a:latin typeface="Arial" charset="0"/>
                <a:ea typeface="ＭＳ Ｐゴシック" charset="0"/>
                <a:cs typeface="Arial" charset="0"/>
              </a:rPr>
              <a:t>إن موضوع خروج إسرائيل من مصر لم يتطلب سوى بضعة أصحاحات، لكن هذا التوكيد الرئيسي في الكتاب جعل من موضوع "الخروج" عنوانًا ملائماً.</a:t>
            </a:r>
            <a:endParaRPr kumimoji="1" lang="en-US" altLang="zh-CN" sz="36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3754384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310278">
                                            <p:txEl>
                                              <p:pRg st="0" end="0"/>
                                            </p:txEl>
                                          </p:spTgt>
                                        </p:tgtEl>
                                        <p:attrNameLst>
                                          <p:attrName>style.visibility</p:attrName>
                                        </p:attrNameLst>
                                      </p:cBhvr>
                                      <p:to>
                                        <p:strVal val="visible"/>
                                      </p:to>
                                    </p:set>
                                    <p:anim calcmode="lin" valueType="num">
                                      <p:cBhvr additive="base">
                                        <p:cTn id="7" dur="500" fill="hold"/>
                                        <p:tgtEl>
                                          <p:spTgt spid="31027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027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0278">
                                            <p:txEl>
                                              <p:pRg st="2" end="2"/>
                                            </p:txEl>
                                          </p:spTgt>
                                        </p:tgtEl>
                                        <p:attrNameLst>
                                          <p:attrName>style.visibility</p:attrName>
                                        </p:attrNameLst>
                                      </p:cBhvr>
                                      <p:to>
                                        <p:strVal val="visible"/>
                                      </p:to>
                                    </p:set>
                                    <p:anim calcmode="lin" valueType="num">
                                      <p:cBhvr additive="base">
                                        <p:cTn id="13" dur="500" fill="hold"/>
                                        <p:tgtEl>
                                          <p:spTgt spid="310278">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027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8" grpId="0" build="p" bldLvl="2"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6" descr="Tabernacle from above, bb n03230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8" name="Rectangle 4"/>
          <p:cNvSpPr>
            <a:spLocks noGrp="1" noChangeArrowheads="1"/>
          </p:cNvSpPr>
          <p:nvPr>
            <p:ph type="title"/>
          </p:nvPr>
        </p:nvSpPr>
        <p:spPr>
          <a:xfrm>
            <a:off x="0" y="-26988"/>
            <a:ext cx="9144000" cy="754063"/>
          </a:xfrm>
          <a:solidFill>
            <a:srgbClr val="003300"/>
          </a:solidFill>
          <a:effectLst>
            <a:outerShdw blurRad="63500" dist="107763" dir="2700000" algn="ctr" rotWithShape="0">
              <a:srgbClr val="000000">
                <a:alpha val="74998"/>
              </a:srgbClr>
            </a:outerShdw>
          </a:effectLst>
        </p:spPr>
        <p:txBody>
          <a:bodyPr/>
          <a:lstStyle/>
          <a:p>
            <a:pPr>
              <a:defRPr/>
            </a:pPr>
            <a:r>
              <a:rPr lang="ar-JO" dirty="0">
                <a:effectLst/>
                <a:latin typeface="Arial" panose="020B0604020202020204" pitchFamily="34" charset="0"/>
                <a:ea typeface="ＭＳ Ｐゴシック" pitchFamily="-112" charset="-128"/>
                <a:cs typeface="Arial" panose="020B0604020202020204" pitchFamily="34" charset="0"/>
              </a:rPr>
              <a:t>كلمة رئيسيّة</a:t>
            </a:r>
            <a:endParaRPr lang="en-US" dirty="0">
              <a:effectLst/>
              <a:latin typeface="Arial" panose="020B0604020202020204" pitchFamily="34" charset="0"/>
              <a:ea typeface="ＭＳ Ｐゴシック" pitchFamily="-112" charset="-128"/>
              <a:cs typeface="Arial" panose="020B0604020202020204" pitchFamily="34" charset="0"/>
            </a:endParaRPr>
          </a:p>
        </p:txBody>
      </p:sp>
      <p:sp>
        <p:nvSpPr>
          <p:cNvPr id="11269" name="WordArt 5"/>
          <p:cNvSpPr>
            <a:spLocks noChangeArrowheads="1" noChangeShapeType="1" noTextEdit="1"/>
          </p:cNvSpPr>
          <p:nvPr/>
        </p:nvSpPr>
        <p:spPr bwMode="auto">
          <a:xfrm>
            <a:off x="-19050" y="612478"/>
            <a:ext cx="6324600" cy="3902372"/>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defTabSz="914400" eaLnBrk="0" fontAlgn="base" hangingPunct="0">
              <a:spcBef>
                <a:spcPct val="0"/>
              </a:spcBef>
              <a:spcAft>
                <a:spcPct val="0"/>
              </a:spcAft>
            </a:pPr>
            <a:r>
              <a:rPr lang="ar-JO" sz="8000" b="1" kern="10" dirty="0">
                <a:ln w="9525">
                  <a:round/>
                  <a:headEnd/>
                  <a:tailEnd/>
                </a:ln>
                <a:gradFill rotWithShape="1">
                  <a:gsLst>
                    <a:gs pos="0">
                      <a:srgbClr val="FFE701"/>
                    </a:gs>
                    <a:gs pos="100000">
                      <a:srgbClr val="FE3E02"/>
                    </a:gs>
                  </a:gsLst>
                  <a:lin ang="5400000" scaled="1"/>
                </a:gradFill>
                <a:latin typeface="Impact"/>
                <a:ea typeface="Impact"/>
                <a:cs typeface="Impact"/>
              </a:rPr>
              <a:t>تشكيل</a:t>
            </a:r>
            <a:endParaRPr lang="en-US" sz="8000" b="1"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293892" name="Text Box 6"/>
          <p:cNvSpPr txBox="1">
            <a:spLocks noChangeArrowheads="1"/>
          </p:cNvSpPr>
          <p:nvPr/>
        </p:nvSpPr>
        <p:spPr bwMode="auto">
          <a:xfrm>
            <a:off x="8534400" y="150813"/>
            <a:ext cx="508473" cy="46166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altLang="zh-CN" dirty="0">
                <a:solidFill>
                  <a:srgbClr val="FFFFFF"/>
                </a:solidFill>
                <a:latin typeface="Arial" charset="0"/>
              </a:rPr>
              <a:t>98</a:t>
            </a:r>
            <a:endParaRPr lang="en-US" altLang="zh-CN" dirty="0">
              <a:solidFill>
                <a:srgbClr val="FFFFFF"/>
              </a:solidFill>
              <a:latin typeface="Arial" charset="0"/>
            </a:endParaRPr>
          </a:p>
        </p:txBody>
      </p:sp>
      <p:pic>
        <p:nvPicPr>
          <p:cNvPr id="293893" name="Picture 9" descr="j025266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0" y="3938588"/>
            <a:ext cx="3048000" cy="2919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1527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checkerboard(across)">
                                      <p:cBhvr>
                                        <p:cTn id="7"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2" descr="10 Ways Entrepreneurs Can Help Build a Nation That Wants Better for Everyone">
            <a:extLst>
              <a:ext uri="{FF2B5EF4-FFF2-40B4-BE49-F238E27FC236}">
                <a16:creationId xmlns:a16="http://schemas.microsoft.com/office/drawing/2014/main" id="{69DA8385-A5AE-A54A-BD2F-EE7300ABF7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295938" name="Text Box 2"/>
          <p:cNvSpPr txBox="1">
            <a:spLocks noChangeArrowheads="1"/>
          </p:cNvSpPr>
          <p:nvPr/>
        </p:nvSpPr>
        <p:spPr bwMode="auto">
          <a:xfrm>
            <a:off x="8164287" y="228600"/>
            <a:ext cx="670376"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altLang="zh-CN" dirty="0">
                <a:solidFill>
                  <a:srgbClr val="000000"/>
                </a:solidFill>
                <a:latin typeface="Arial" charset="0"/>
              </a:rPr>
              <a:t>100</a:t>
            </a:r>
            <a:endParaRPr lang="en-US" altLang="zh-CN" dirty="0">
              <a:solidFill>
                <a:srgbClr val="000000"/>
              </a:solidFill>
              <a:latin typeface="Arial" charset="0"/>
            </a:endParaRPr>
          </a:p>
        </p:txBody>
      </p:sp>
      <p:sp>
        <p:nvSpPr>
          <p:cNvPr id="27653" name="Rectangle 5"/>
          <p:cNvSpPr>
            <a:spLocks noGrp="1" noChangeArrowheads="1"/>
          </p:cNvSpPr>
          <p:nvPr>
            <p:ph type="title"/>
          </p:nvPr>
        </p:nvSpPr>
        <p:spPr>
          <a:xfrm>
            <a:off x="0" y="304800"/>
            <a:ext cx="7467600" cy="1143000"/>
          </a:xfrm>
          <a:effectLst>
            <a:outerShdw blurRad="63500" dist="107763" dir="2700000" algn="ctr" rotWithShape="0">
              <a:srgbClr val="000000">
                <a:alpha val="74998"/>
              </a:srgbClr>
            </a:outerShdw>
          </a:effectLst>
        </p:spPr>
        <p:txBody>
          <a:bodyPr/>
          <a:lstStyle/>
          <a:p>
            <a:pPr>
              <a:defRPr/>
            </a:pPr>
            <a:r>
              <a:rPr lang="ar-JO" dirty="0">
                <a:effectLst/>
                <a:latin typeface="Arial" panose="020B0604020202020204" pitchFamily="34" charset="0"/>
                <a:cs typeface="Arial" panose="020B0604020202020204" pitchFamily="34" charset="0"/>
              </a:rPr>
              <a:t>ما الذي يتطلبه</a:t>
            </a:r>
            <a:br>
              <a:rPr lang="ar-JO" dirty="0">
                <a:effectLst/>
                <a:latin typeface="Arial" panose="020B0604020202020204" pitchFamily="34" charset="0"/>
                <a:cs typeface="Arial" panose="020B0604020202020204" pitchFamily="34" charset="0"/>
              </a:rPr>
            </a:br>
            <a:r>
              <a:rPr lang="ar-JO" dirty="0">
                <a:effectLst/>
                <a:latin typeface="Arial" panose="020B0604020202020204" pitchFamily="34" charset="0"/>
                <a:cs typeface="Arial" panose="020B0604020202020204" pitchFamily="34" charset="0"/>
              </a:rPr>
              <a:t>تكوين أمّة؟</a:t>
            </a:r>
            <a:endParaRPr lang="en-US"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8220577"/>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descr="10 Ways Entrepreneurs Can Help Build a Nation That Wants Better for Everyone">
            <a:extLst>
              <a:ext uri="{FF2B5EF4-FFF2-40B4-BE49-F238E27FC236}">
                <a16:creationId xmlns:a16="http://schemas.microsoft.com/office/drawing/2014/main" id="{CAD500B0-406A-E64E-A8C3-5268E852CD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27656" name="Rectangle 8"/>
          <p:cNvSpPr>
            <a:spLocks noChangeArrowheads="1"/>
          </p:cNvSpPr>
          <p:nvPr/>
        </p:nvSpPr>
        <p:spPr bwMode="auto">
          <a:xfrm>
            <a:off x="381000" y="1828800"/>
            <a:ext cx="8763000" cy="4475163"/>
          </a:xfrm>
          <a:prstGeom prst="rect">
            <a:avLst/>
          </a:prstGeom>
          <a:solidFill>
            <a:srgbClr val="02002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fontAlgn="base">
              <a:spcBef>
                <a:spcPct val="0"/>
              </a:spcBef>
              <a:spcAft>
                <a:spcPct val="0"/>
              </a:spcAft>
            </a:pPr>
            <a:r>
              <a:rPr lang="ar-JO" altLang="zh-CN" sz="2800" b="1" dirty="0">
                <a:solidFill>
                  <a:srgbClr val="FFFFFF"/>
                </a:solidFill>
                <a:latin typeface="Arial" panose="020B0604020202020204" pitchFamily="34" charset="0"/>
                <a:ea typeface="ＭＳ Ｐゴシック" charset="0"/>
                <a:cs typeface="Arial" panose="020B0604020202020204" pitchFamily="34" charset="0"/>
              </a:rPr>
              <a:t>لتصبح دولة احتاجت إسرائيل لثلاثة أشياء:</a:t>
            </a:r>
            <a:endParaRPr lang="en-US" altLang="zh-CN" sz="2800" b="1" dirty="0">
              <a:solidFill>
                <a:srgbClr val="FFFFFF"/>
              </a:solidFill>
              <a:latin typeface="Arial" panose="020B0604020202020204" pitchFamily="34" charset="0"/>
              <a:ea typeface="ＭＳ Ｐゴシック" charset="0"/>
              <a:cs typeface="Arial" panose="020B0604020202020204" pitchFamily="34" charset="0"/>
            </a:endParaRPr>
          </a:p>
          <a:p>
            <a:pPr defTabSz="914400" fontAlgn="base">
              <a:spcBef>
                <a:spcPct val="0"/>
              </a:spcBef>
              <a:spcAft>
                <a:spcPct val="0"/>
              </a:spcAft>
              <a:buFont typeface="Wingdings" charset="0"/>
              <a:buNone/>
            </a:pPr>
            <a:endParaRPr lang="ar-JO" altLang="zh-CN" sz="2800" b="1" dirty="0">
              <a:solidFill>
                <a:srgbClr val="FFFFFF"/>
              </a:solidFill>
              <a:latin typeface="Arial" charset="0"/>
              <a:ea typeface="ＭＳ Ｐゴシック" charset="0"/>
              <a:cs typeface="Arial" charset="0"/>
            </a:endParaRPr>
          </a:p>
          <a:p>
            <a:pPr algn="r" defTabSz="914400" fontAlgn="base">
              <a:spcBef>
                <a:spcPct val="0"/>
              </a:spcBef>
              <a:spcAft>
                <a:spcPct val="0"/>
              </a:spcAft>
              <a:buFont typeface="Wingdings" charset="0"/>
              <a:buNone/>
            </a:pPr>
            <a:r>
              <a:rPr lang="ar-JO" altLang="zh-CN" sz="2800" b="1" dirty="0">
                <a:solidFill>
                  <a:srgbClr val="FFFFFF"/>
                </a:solidFill>
                <a:latin typeface="Arial" charset="0"/>
                <a:ea typeface="ＭＳ Ｐゴシック" charset="0"/>
                <a:cs typeface="Arial" charset="0"/>
              </a:rPr>
              <a:t>1- الحريّة</a:t>
            </a:r>
          </a:p>
          <a:p>
            <a:pPr algn="r" defTabSz="914400" fontAlgn="base">
              <a:spcBef>
                <a:spcPct val="0"/>
              </a:spcBef>
              <a:spcAft>
                <a:spcPct val="0"/>
              </a:spcAft>
              <a:buFont typeface="Wingdings" charset="0"/>
              <a:buNone/>
            </a:pPr>
            <a:r>
              <a:rPr lang="ar-JO" altLang="zh-CN" sz="2800" b="1" dirty="0">
                <a:solidFill>
                  <a:srgbClr val="FFFFFF"/>
                </a:solidFill>
                <a:latin typeface="Arial" charset="0"/>
                <a:ea typeface="ＭＳ Ｐゴシック" charset="0"/>
                <a:cs typeface="Arial" charset="0"/>
              </a:rPr>
              <a:t>2- الحكومة</a:t>
            </a:r>
          </a:p>
          <a:p>
            <a:pPr algn="r" defTabSz="914400" fontAlgn="base">
              <a:spcBef>
                <a:spcPct val="0"/>
              </a:spcBef>
              <a:spcAft>
                <a:spcPct val="0"/>
              </a:spcAft>
              <a:buFont typeface="Wingdings" charset="0"/>
              <a:buNone/>
            </a:pPr>
            <a:r>
              <a:rPr lang="ar-JO" altLang="zh-CN" sz="2800" b="1" dirty="0">
                <a:solidFill>
                  <a:srgbClr val="FFFFFF"/>
                </a:solidFill>
                <a:latin typeface="Arial" charset="0"/>
                <a:ea typeface="ＭＳ Ｐゴシック" charset="0"/>
                <a:cs typeface="Arial" charset="0"/>
              </a:rPr>
              <a:t>3- الأرض</a:t>
            </a:r>
          </a:p>
          <a:p>
            <a:pPr defTabSz="914400" fontAlgn="base">
              <a:spcBef>
                <a:spcPct val="0"/>
              </a:spcBef>
              <a:spcAft>
                <a:spcPct val="0"/>
              </a:spcAft>
              <a:buFont typeface="Wingdings" charset="0"/>
              <a:buNone/>
            </a:pPr>
            <a:endParaRPr lang="en-US" altLang="zh-CN" sz="2800" b="1" dirty="0">
              <a:solidFill>
                <a:srgbClr val="FFFFFF"/>
              </a:solidFill>
              <a:latin typeface="Arial" charset="0"/>
              <a:ea typeface="ＭＳ Ｐゴシック" charset="0"/>
              <a:cs typeface="Arial" charset="0"/>
            </a:endParaRPr>
          </a:p>
          <a:p>
            <a:pPr defTabSz="914400" fontAlgn="base">
              <a:spcBef>
                <a:spcPct val="0"/>
              </a:spcBef>
              <a:spcAft>
                <a:spcPct val="0"/>
              </a:spcAft>
              <a:buFont typeface="Wingdings" charset="0"/>
              <a:buNone/>
            </a:pPr>
            <a:endParaRPr lang="en-US" altLang="zh-CN" sz="2800" b="1" dirty="0">
              <a:solidFill>
                <a:srgbClr val="FFFFFF"/>
              </a:solidFill>
              <a:latin typeface="Arial" charset="0"/>
              <a:ea typeface="ＭＳ Ｐゴシック" charset="0"/>
              <a:cs typeface="Arial" charset="0"/>
            </a:endParaRPr>
          </a:p>
          <a:p>
            <a:pPr algn="r" defTabSz="914400" fontAlgn="base">
              <a:spcBef>
                <a:spcPct val="0"/>
              </a:spcBef>
              <a:spcAft>
                <a:spcPct val="0"/>
              </a:spcAft>
              <a:buFont typeface="Wingdings" charset="0"/>
              <a:buNone/>
            </a:pPr>
            <a:r>
              <a:rPr lang="ar-JO" altLang="zh-CN" sz="2800" b="1" dirty="0">
                <a:solidFill>
                  <a:srgbClr val="FFFFFF"/>
                </a:solidFill>
                <a:latin typeface="Arial" panose="020B0604020202020204" pitchFamily="34" charset="0"/>
                <a:ea typeface="ＭＳ Ｐゴシック" charset="0"/>
                <a:cs typeface="Arial" panose="020B0604020202020204" pitchFamily="34" charset="0"/>
              </a:rPr>
              <a:t>يسجل سفر الخروج أول أثنين من هذه الاحتياجات الثلاثة.</a:t>
            </a:r>
          </a:p>
          <a:p>
            <a:pPr algn="r" defTabSz="914400" fontAlgn="base">
              <a:spcBef>
                <a:spcPct val="0"/>
              </a:spcBef>
              <a:spcAft>
                <a:spcPct val="0"/>
              </a:spcAft>
              <a:buFont typeface="Wingdings" charset="0"/>
              <a:buNone/>
            </a:pPr>
            <a:r>
              <a:rPr kumimoji="1" lang="ar-JO" altLang="zh-CN" sz="2800" b="1" dirty="0">
                <a:solidFill>
                  <a:srgbClr val="FFFFFF"/>
                </a:solidFill>
                <a:latin typeface="Arial" panose="020B0604020202020204" pitchFamily="34" charset="0"/>
                <a:ea typeface="ＭＳ Ｐゴシック" charset="0"/>
                <a:cs typeface="Arial" panose="020B0604020202020204" pitchFamily="34" charset="0"/>
              </a:rPr>
              <a:t>السمة القومية الوحيدة التي افتقدت إليها هي الأرض، التي تمّ</a:t>
            </a:r>
          </a:p>
          <a:p>
            <a:pPr algn="r" defTabSz="914400" fontAlgn="base">
              <a:spcBef>
                <a:spcPct val="0"/>
              </a:spcBef>
              <a:spcAft>
                <a:spcPct val="0"/>
              </a:spcAft>
              <a:buFont typeface="Wingdings" charset="0"/>
              <a:buNone/>
            </a:pPr>
            <a:r>
              <a:rPr kumimoji="1" lang="ar-JO" altLang="zh-CN" sz="2800" b="1" dirty="0">
                <a:solidFill>
                  <a:srgbClr val="FFFFFF"/>
                </a:solidFill>
                <a:latin typeface="Arial" panose="020B0604020202020204" pitchFamily="34" charset="0"/>
                <a:ea typeface="ＭＳ Ｐゴシック" charset="0"/>
                <a:cs typeface="Arial" panose="020B0604020202020204" pitchFamily="34" charset="0"/>
              </a:rPr>
              <a:t>تأمينها في سفر يَشُوع.</a:t>
            </a:r>
            <a:endParaRPr kumimoji="1" lang="en-US" altLang="zh-CN" sz="2800" dirty="0">
              <a:solidFill>
                <a:srgbClr val="003300"/>
              </a:solidFill>
              <a:latin typeface="Arial" panose="020B0604020202020204" pitchFamily="34" charset="0"/>
              <a:ea typeface="ＭＳ Ｐゴシック" charset="0"/>
              <a:cs typeface="Arial" panose="020B0604020202020204" pitchFamily="34" charset="0"/>
            </a:endParaRPr>
          </a:p>
        </p:txBody>
      </p:sp>
      <p:sp>
        <p:nvSpPr>
          <p:cNvPr id="297987" name="Text Box 2"/>
          <p:cNvSpPr txBox="1">
            <a:spLocks noChangeArrowheads="1"/>
          </p:cNvSpPr>
          <p:nvPr/>
        </p:nvSpPr>
        <p:spPr bwMode="auto">
          <a:xfrm>
            <a:off x="8147456" y="228600"/>
            <a:ext cx="704039" cy="461665"/>
          </a:xfrm>
          <a:prstGeom prst="rect">
            <a:avLst/>
          </a:prstGeom>
          <a:noFill/>
          <a:ln>
            <a:noFill/>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altLang="zh-CN" b="1" dirty="0">
                <a:solidFill>
                  <a:srgbClr val="FFFFFF"/>
                </a:solidFill>
                <a:latin typeface="Arial" charset="0"/>
              </a:rPr>
              <a:t>100</a:t>
            </a:r>
            <a:endParaRPr lang="en-US" altLang="zh-CN" b="1" dirty="0">
              <a:solidFill>
                <a:srgbClr val="FFFFFF"/>
              </a:solidFill>
              <a:latin typeface="Arial" charset="0"/>
            </a:endParaRPr>
          </a:p>
        </p:txBody>
      </p:sp>
      <p:sp>
        <p:nvSpPr>
          <p:cNvPr id="27653" name="Rectangle 5"/>
          <p:cNvSpPr>
            <a:spLocks noGrp="1" noChangeArrowheads="1"/>
          </p:cNvSpPr>
          <p:nvPr>
            <p:ph type="title"/>
          </p:nvPr>
        </p:nvSpPr>
        <p:spPr>
          <a:effectLst>
            <a:outerShdw blurRad="63500" dist="107763" dir="2700000" algn="ctr" rotWithShape="0">
              <a:srgbClr val="000000">
                <a:alpha val="74998"/>
              </a:srgbClr>
            </a:outerShdw>
          </a:effectLst>
        </p:spPr>
        <p:txBody>
          <a:bodyPr/>
          <a:lstStyle/>
          <a:p>
            <a:pPr>
              <a:defRPr/>
            </a:pPr>
            <a:r>
              <a:rPr lang="ar-JO" dirty="0">
                <a:effectLst/>
                <a:latin typeface="Arial" panose="020B0604020202020204" pitchFamily="34" charset="0"/>
                <a:ea typeface="ＭＳ Ｐゴシック" pitchFamily="-112" charset="-128"/>
                <a:cs typeface="Arial" panose="020B0604020202020204" pitchFamily="34" charset="0"/>
              </a:rPr>
              <a:t>موضوع للمناقشة</a:t>
            </a:r>
            <a:endParaRPr lang="en-US" dirty="0">
              <a:effectLst/>
              <a:latin typeface="Arial" panose="020B0604020202020204" pitchFamily="34" charset="0"/>
              <a:ea typeface="ＭＳ Ｐゴシック" pitchFamily="-112" charset="-128"/>
              <a:cs typeface="Arial" panose="020B0604020202020204" pitchFamily="34" charset="0"/>
            </a:endParaRPr>
          </a:p>
        </p:txBody>
      </p:sp>
      <p:pic>
        <p:nvPicPr>
          <p:cNvPr id="297989" name="Picture 7" descr="j021605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9939" y="2324100"/>
            <a:ext cx="3657600" cy="2451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82638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7656">
                                            <p:txEl>
                                              <p:pRg st="0" end="0"/>
                                            </p:txEl>
                                          </p:spTgt>
                                        </p:tgtEl>
                                        <p:attrNameLst>
                                          <p:attrName>style.visibility</p:attrName>
                                        </p:attrNameLst>
                                      </p:cBhvr>
                                      <p:to>
                                        <p:strVal val="visible"/>
                                      </p:to>
                                    </p:set>
                                    <p:animEffect transition="in" filter="box(in)">
                                      <p:cBhvr>
                                        <p:cTn id="7" dur="500"/>
                                        <p:tgtEl>
                                          <p:spTgt spid="276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7656">
                                            <p:txEl>
                                              <p:pRg st="2" end="2"/>
                                            </p:txEl>
                                          </p:spTgt>
                                        </p:tgtEl>
                                        <p:attrNameLst>
                                          <p:attrName>style.visibility</p:attrName>
                                        </p:attrNameLst>
                                      </p:cBhvr>
                                      <p:to>
                                        <p:strVal val="visible"/>
                                      </p:to>
                                    </p:set>
                                    <p:animEffect transition="in" filter="box(in)">
                                      <p:cBhvr>
                                        <p:cTn id="12" dur="500"/>
                                        <p:tgtEl>
                                          <p:spTgt spid="2765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7656">
                                            <p:txEl>
                                              <p:pRg st="3" end="3"/>
                                            </p:txEl>
                                          </p:spTgt>
                                        </p:tgtEl>
                                        <p:attrNameLst>
                                          <p:attrName>style.visibility</p:attrName>
                                        </p:attrNameLst>
                                      </p:cBhvr>
                                      <p:to>
                                        <p:strVal val="visible"/>
                                      </p:to>
                                    </p:set>
                                    <p:animEffect transition="in" filter="box(in)">
                                      <p:cBhvr>
                                        <p:cTn id="17" dur="500"/>
                                        <p:tgtEl>
                                          <p:spTgt spid="2765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7656">
                                            <p:txEl>
                                              <p:pRg st="4" end="4"/>
                                            </p:txEl>
                                          </p:spTgt>
                                        </p:tgtEl>
                                        <p:attrNameLst>
                                          <p:attrName>style.visibility</p:attrName>
                                        </p:attrNameLst>
                                      </p:cBhvr>
                                      <p:to>
                                        <p:strVal val="visible"/>
                                      </p:to>
                                    </p:set>
                                    <p:animEffect transition="in" filter="box(in)">
                                      <p:cBhvr>
                                        <p:cTn id="22" dur="500"/>
                                        <p:tgtEl>
                                          <p:spTgt spid="2765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7656">
                                            <p:txEl>
                                              <p:pRg st="7" end="7"/>
                                            </p:txEl>
                                          </p:spTgt>
                                        </p:tgtEl>
                                        <p:attrNameLst>
                                          <p:attrName>style.visibility</p:attrName>
                                        </p:attrNameLst>
                                      </p:cBhvr>
                                      <p:to>
                                        <p:strVal val="visible"/>
                                      </p:to>
                                    </p:set>
                                    <p:animEffect transition="in" filter="box(in)">
                                      <p:cBhvr>
                                        <p:cTn id="27" dur="500"/>
                                        <p:tgtEl>
                                          <p:spTgt spid="27656">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7656">
                                            <p:txEl>
                                              <p:pRg st="8" end="8"/>
                                            </p:txEl>
                                          </p:spTgt>
                                        </p:tgtEl>
                                        <p:attrNameLst>
                                          <p:attrName>style.visibility</p:attrName>
                                        </p:attrNameLst>
                                      </p:cBhvr>
                                      <p:to>
                                        <p:strVal val="visible"/>
                                      </p:to>
                                    </p:set>
                                    <p:animEffect transition="in" filter="box(in)">
                                      <p:cBhvr>
                                        <p:cTn id="32" dur="500"/>
                                        <p:tgtEl>
                                          <p:spTgt spid="27656">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7656">
                                            <p:txEl>
                                              <p:pRg st="9" end="9"/>
                                            </p:txEl>
                                          </p:spTgt>
                                        </p:tgtEl>
                                        <p:attrNameLst>
                                          <p:attrName>style.visibility</p:attrName>
                                        </p:attrNameLst>
                                      </p:cBhvr>
                                      <p:to>
                                        <p:strVal val="visible"/>
                                      </p:to>
                                    </p:set>
                                    <p:animEffect transition="in" filter="box(in)">
                                      <p:cBhvr>
                                        <p:cTn id="37" dur="500"/>
                                        <p:tgtEl>
                                          <p:spTgt spid="2765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6"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958781"/>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التغيير في كل مكان من حولنا.</a:t>
            </a:r>
            <a:endParaRPr lang="en-US" sz="5400" b="1" dirty="0">
              <a:effectLst>
                <a:glow rad="127000">
                  <a:schemeClr val="tx1"/>
                </a:glow>
              </a:effectLst>
              <a:latin typeface="Arial"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431" y="78653"/>
            <a:ext cx="9306262" cy="4481323"/>
          </a:xfrm>
          <a:prstGeom prst="rect">
            <a:avLst/>
          </a:prstGeom>
        </p:spPr>
      </p:pic>
    </p:spTree>
    <p:extLst>
      <p:ext uri="{BB962C8B-B14F-4D97-AF65-F5344CB8AC3E}">
        <p14:creationId xmlns:p14="http://schemas.microsoft.com/office/powerpoint/2010/main" val="1386731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0033" name="Rectangle 126" descr="Green marble"/>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zh-CN" altLang="en-US" sz="2400" dirty="0">
              <a:solidFill>
                <a:srgbClr val="000099"/>
              </a:solidFill>
              <a:latin typeface="Times New Roman" charset="0"/>
              <a:ea typeface="ＭＳ Ｐゴシック" charset="0"/>
              <a:cs typeface="ＭＳ Ｐゴシック" charset="0"/>
            </a:endParaRPr>
          </a:p>
        </p:txBody>
      </p:sp>
      <p:sp>
        <p:nvSpPr>
          <p:cNvPr id="6146" name="Rectangle 2"/>
          <p:cNvSpPr>
            <a:spLocks noGrp="1" noChangeArrowheads="1"/>
          </p:cNvSpPr>
          <p:nvPr>
            <p:ph type="title" idx="4294967295"/>
          </p:nvPr>
        </p:nvSpPr>
        <p:spPr>
          <a:xfrm>
            <a:off x="1090761" y="76200"/>
            <a:ext cx="6706803" cy="533400"/>
          </a:xfrm>
          <a:effectLst>
            <a:outerShdw blurRad="63500" dist="107763" dir="2700000" algn="ctr" rotWithShape="0">
              <a:srgbClr val="000000">
                <a:alpha val="74998"/>
              </a:srgbClr>
            </a:outerShdw>
          </a:effectLst>
        </p:spPr>
        <p:txBody>
          <a:bodyPr/>
          <a:lstStyle/>
          <a:p>
            <a:pPr>
              <a:defRPr/>
            </a:pPr>
            <a:r>
              <a:rPr lang="ar-JO" sz="4000" dirty="0">
                <a:effectLst/>
                <a:latin typeface="Arial" panose="020B0604020202020204" pitchFamily="34" charset="0"/>
                <a:ea typeface="ＭＳ Ｐゴシック" pitchFamily="-112" charset="-128"/>
                <a:cs typeface="Arial" panose="020B0604020202020204" pitchFamily="34" charset="0"/>
              </a:rPr>
              <a:t>مخطط سفر الخروج</a:t>
            </a:r>
            <a:endParaRPr lang="en-US" sz="4000" dirty="0">
              <a:effectLst/>
              <a:latin typeface="Arial" panose="020B0604020202020204" pitchFamily="34" charset="0"/>
              <a:ea typeface="ＭＳ Ｐゴシック" pitchFamily="-112" charset="-128"/>
              <a:cs typeface="Arial" panose="020B0604020202020204" pitchFamily="34" charset="0"/>
            </a:endParaRPr>
          </a:p>
        </p:txBody>
      </p:sp>
      <p:grpSp>
        <p:nvGrpSpPr>
          <p:cNvPr id="300035" name="Group 125"/>
          <p:cNvGrpSpPr>
            <a:grpSpLocks/>
          </p:cNvGrpSpPr>
          <p:nvPr/>
        </p:nvGrpSpPr>
        <p:grpSpPr bwMode="auto">
          <a:xfrm>
            <a:off x="152400" y="685800"/>
            <a:ext cx="8915400" cy="6096000"/>
            <a:chOff x="144" y="480"/>
            <a:chExt cx="5184" cy="3744"/>
          </a:xfrm>
        </p:grpSpPr>
        <p:grpSp>
          <p:nvGrpSpPr>
            <p:cNvPr id="300039" name="Group 52"/>
            <p:cNvGrpSpPr>
              <a:grpSpLocks/>
            </p:cNvGrpSpPr>
            <p:nvPr/>
          </p:nvGrpSpPr>
          <p:grpSpPr bwMode="auto">
            <a:xfrm>
              <a:off x="144" y="480"/>
              <a:ext cx="5184" cy="351"/>
              <a:chOff x="0" y="0"/>
              <a:chExt cx="4768" cy="537"/>
            </a:xfrm>
          </p:grpSpPr>
          <p:sp>
            <p:nvSpPr>
              <p:cNvPr id="300145" name="Rectangle 4"/>
              <p:cNvSpPr>
                <a:spLocks noChangeArrowheads="1"/>
              </p:cNvSpPr>
              <p:nvPr/>
            </p:nvSpPr>
            <p:spPr bwMode="auto">
              <a:xfrm>
                <a:off x="32" y="0"/>
                <a:ext cx="4704" cy="537"/>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ar-JO" altLang="zh-CN" sz="2400" b="1" dirty="0">
                    <a:solidFill>
                      <a:srgbClr val="F1F7E9"/>
                    </a:solidFill>
                    <a:latin typeface="Arial Narrow" charset="0"/>
                    <a:ea typeface="宋体" charset="0"/>
                    <a:cs typeface="宋体" charset="0"/>
                  </a:rPr>
                  <a:t>بدأ تكوين الأمّة</a:t>
                </a:r>
                <a:endParaRPr lang="en-US" altLang="zh-CN" sz="2400" dirty="0">
                  <a:solidFill>
                    <a:srgbClr val="F1F7E9"/>
                  </a:solidFill>
                  <a:latin typeface="Arial Narrow" charset="0"/>
                  <a:ea typeface="宋体" charset="0"/>
                  <a:cs typeface="宋体" charset="0"/>
                </a:endParaRPr>
              </a:p>
            </p:txBody>
          </p:sp>
          <p:sp>
            <p:nvSpPr>
              <p:cNvPr id="300146" name="Rectangle 51"/>
              <p:cNvSpPr>
                <a:spLocks noChangeArrowheads="1"/>
              </p:cNvSpPr>
              <p:nvPr/>
            </p:nvSpPr>
            <p:spPr bwMode="auto">
              <a:xfrm>
                <a:off x="0" y="0"/>
                <a:ext cx="4768" cy="537"/>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40" name="Group 54"/>
            <p:cNvGrpSpPr>
              <a:grpSpLocks/>
            </p:cNvGrpSpPr>
            <p:nvPr/>
          </p:nvGrpSpPr>
          <p:grpSpPr bwMode="auto">
            <a:xfrm>
              <a:off x="144" y="831"/>
              <a:ext cx="2717" cy="275"/>
              <a:chOff x="0" y="537"/>
              <a:chExt cx="2388" cy="422"/>
            </a:xfrm>
          </p:grpSpPr>
          <p:sp>
            <p:nvSpPr>
              <p:cNvPr id="300143" name="Rectangle 5"/>
              <p:cNvSpPr>
                <a:spLocks noChangeArrowheads="1"/>
              </p:cNvSpPr>
              <p:nvPr/>
            </p:nvSpPr>
            <p:spPr bwMode="auto">
              <a:xfrm>
                <a:off x="32" y="537"/>
                <a:ext cx="2324"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ar-JO" altLang="zh-CN" sz="2400" b="1" dirty="0">
                    <a:solidFill>
                      <a:srgbClr val="F1F7E9"/>
                    </a:solidFill>
                    <a:latin typeface="Arial" panose="020B0604020202020204" pitchFamily="34" charset="0"/>
                    <a:ea typeface="宋体" charset="0"/>
                    <a:cs typeface="Arial" panose="020B0604020202020204" pitchFamily="34" charset="0"/>
                  </a:rPr>
                  <a:t>الأصحاحات 1 - 18</a:t>
                </a:r>
                <a:endParaRPr lang="en-US" altLang="zh-CN" sz="2400" dirty="0">
                  <a:solidFill>
                    <a:srgbClr val="F1F7E9"/>
                  </a:solidFill>
                  <a:latin typeface="Arial" panose="020B0604020202020204" pitchFamily="34" charset="0"/>
                  <a:ea typeface="宋体" charset="0"/>
                  <a:cs typeface="Arial" panose="020B0604020202020204" pitchFamily="34" charset="0"/>
                </a:endParaRPr>
              </a:p>
            </p:txBody>
          </p:sp>
          <p:sp>
            <p:nvSpPr>
              <p:cNvPr id="300144" name="Rectangle 53"/>
              <p:cNvSpPr>
                <a:spLocks noChangeArrowheads="1"/>
              </p:cNvSpPr>
              <p:nvPr/>
            </p:nvSpPr>
            <p:spPr bwMode="auto">
              <a:xfrm>
                <a:off x="0" y="537"/>
                <a:ext cx="2388"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41" name="Group 56"/>
            <p:cNvGrpSpPr>
              <a:grpSpLocks/>
            </p:cNvGrpSpPr>
            <p:nvPr/>
          </p:nvGrpSpPr>
          <p:grpSpPr bwMode="auto">
            <a:xfrm>
              <a:off x="2861" y="831"/>
              <a:ext cx="2461" cy="275"/>
              <a:chOff x="2388" y="537"/>
              <a:chExt cx="2164" cy="422"/>
            </a:xfrm>
          </p:grpSpPr>
          <p:sp>
            <p:nvSpPr>
              <p:cNvPr id="300141" name="Rectangle 6"/>
              <p:cNvSpPr>
                <a:spLocks noChangeArrowheads="1"/>
              </p:cNvSpPr>
              <p:nvPr/>
            </p:nvSpPr>
            <p:spPr bwMode="auto">
              <a:xfrm>
                <a:off x="2420" y="537"/>
                <a:ext cx="2100"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ar-JO" altLang="zh-CN" sz="2400" b="1" dirty="0">
                    <a:solidFill>
                      <a:srgbClr val="F1F7E9"/>
                    </a:solidFill>
                    <a:latin typeface="Arial" panose="020B0604020202020204" pitchFamily="34" charset="0"/>
                    <a:ea typeface="宋体" charset="0"/>
                    <a:cs typeface="Arial" panose="020B0604020202020204" pitchFamily="34" charset="0"/>
                  </a:rPr>
                  <a:t>الأصحاحات 19 - 40</a:t>
                </a:r>
                <a:endParaRPr lang="en-US" altLang="zh-CN" sz="2400" dirty="0">
                  <a:solidFill>
                    <a:srgbClr val="F1F7E9"/>
                  </a:solidFill>
                  <a:latin typeface="Arial" panose="020B0604020202020204" pitchFamily="34" charset="0"/>
                  <a:ea typeface="宋体" charset="0"/>
                  <a:cs typeface="Arial" panose="020B0604020202020204" pitchFamily="34" charset="0"/>
                </a:endParaRPr>
              </a:p>
            </p:txBody>
          </p:sp>
          <p:sp>
            <p:nvSpPr>
              <p:cNvPr id="300142" name="Rectangle 55"/>
              <p:cNvSpPr>
                <a:spLocks noChangeArrowheads="1"/>
              </p:cNvSpPr>
              <p:nvPr/>
            </p:nvSpPr>
            <p:spPr bwMode="auto">
              <a:xfrm>
                <a:off x="2388" y="537"/>
                <a:ext cx="2164"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42" name="Group 58"/>
            <p:cNvGrpSpPr>
              <a:grpSpLocks/>
            </p:cNvGrpSpPr>
            <p:nvPr/>
          </p:nvGrpSpPr>
          <p:grpSpPr bwMode="auto">
            <a:xfrm>
              <a:off x="144" y="1106"/>
              <a:ext cx="2717" cy="275"/>
              <a:chOff x="0" y="959"/>
              <a:chExt cx="2388" cy="422"/>
            </a:xfrm>
          </p:grpSpPr>
          <p:sp>
            <p:nvSpPr>
              <p:cNvPr id="300139" name="Rectangle 8"/>
              <p:cNvSpPr>
                <a:spLocks noChangeArrowheads="1"/>
              </p:cNvSpPr>
              <p:nvPr/>
            </p:nvSpPr>
            <p:spPr bwMode="auto">
              <a:xfrm>
                <a:off x="32" y="959"/>
                <a:ext cx="2324"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ar-JO" altLang="zh-CN" sz="2400" b="1" dirty="0">
                    <a:solidFill>
                      <a:srgbClr val="F1F7E9"/>
                    </a:solidFill>
                    <a:latin typeface="Arial Narrow" charset="0"/>
                    <a:ea typeface="宋体" charset="0"/>
                    <a:cs typeface="宋体" charset="0"/>
                  </a:rPr>
                  <a:t>الحصول على الحرية من العبودية</a:t>
                </a:r>
                <a:endParaRPr lang="en-US" altLang="zh-CN" sz="2400" dirty="0">
                  <a:solidFill>
                    <a:srgbClr val="F1F7E9"/>
                  </a:solidFill>
                  <a:latin typeface="Arial Narrow" charset="0"/>
                  <a:ea typeface="宋体" charset="0"/>
                  <a:cs typeface="宋体" charset="0"/>
                </a:endParaRPr>
              </a:p>
            </p:txBody>
          </p:sp>
          <p:sp>
            <p:nvSpPr>
              <p:cNvPr id="300140" name="Rectangle 57"/>
              <p:cNvSpPr>
                <a:spLocks noChangeArrowheads="1"/>
              </p:cNvSpPr>
              <p:nvPr/>
            </p:nvSpPr>
            <p:spPr bwMode="auto">
              <a:xfrm>
                <a:off x="0" y="959"/>
                <a:ext cx="2388"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43" name="Group 60"/>
            <p:cNvGrpSpPr>
              <a:grpSpLocks/>
            </p:cNvGrpSpPr>
            <p:nvPr/>
          </p:nvGrpSpPr>
          <p:grpSpPr bwMode="auto">
            <a:xfrm>
              <a:off x="2861" y="1106"/>
              <a:ext cx="2461" cy="275"/>
              <a:chOff x="2388" y="959"/>
              <a:chExt cx="2164" cy="422"/>
            </a:xfrm>
          </p:grpSpPr>
          <p:sp>
            <p:nvSpPr>
              <p:cNvPr id="300137" name="Rectangle 9"/>
              <p:cNvSpPr>
                <a:spLocks noChangeArrowheads="1"/>
              </p:cNvSpPr>
              <p:nvPr/>
            </p:nvSpPr>
            <p:spPr bwMode="auto">
              <a:xfrm>
                <a:off x="2420" y="959"/>
                <a:ext cx="2100"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ar-JO" altLang="zh-CN" sz="2400" b="1" dirty="0">
                    <a:solidFill>
                      <a:srgbClr val="F1F7E9"/>
                    </a:solidFill>
                    <a:latin typeface="Arial Narrow" charset="0"/>
                    <a:ea typeface="宋体" charset="0"/>
                    <a:cs typeface="宋体" charset="0"/>
                  </a:rPr>
                  <a:t>استلام الشريعة من الله</a:t>
                </a:r>
                <a:endParaRPr lang="en-US" altLang="zh-CN" sz="2400" dirty="0">
                  <a:solidFill>
                    <a:srgbClr val="F1F7E9"/>
                  </a:solidFill>
                  <a:latin typeface="Arial Narrow" charset="0"/>
                  <a:ea typeface="宋体" charset="0"/>
                  <a:cs typeface="宋体" charset="0"/>
                </a:endParaRPr>
              </a:p>
            </p:txBody>
          </p:sp>
          <p:sp>
            <p:nvSpPr>
              <p:cNvPr id="300138" name="Rectangle 59"/>
              <p:cNvSpPr>
                <a:spLocks noChangeArrowheads="1"/>
              </p:cNvSpPr>
              <p:nvPr/>
            </p:nvSpPr>
            <p:spPr bwMode="auto">
              <a:xfrm>
                <a:off x="2388" y="959"/>
                <a:ext cx="2164"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44" name="Group 62"/>
            <p:cNvGrpSpPr>
              <a:grpSpLocks/>
            </p:cNvGrpSpPr>
            <p:nvPr/>
          </p:nvGrpSpPr>
          <p:grpSpPr bwMode="auto">
            <a:xfrm>
              <a:off x="144" y="1381"/>
              <a:ext cx="2717" cy="276"/>
              <a:chOff x="0" y="1381"/>
              <a:chExt cx="2388" cy="422"/>
            </a:xfrm>
          </p:grpSpPr>
          <p:sp>
            <p:nvSpPr>
              <p:cNvPr id="300135" name="Rectangle 11"/>
              <p:cNvSpPr>
                <a:spLocks noChangeArrowheads="1"/>
              </p:cNvSpPr>
              <p:nvPr/>
            </p:nvSpPr>
            <p:spPr bwMode="auto">
              <a:xfrm>
                <a:off x="32" y="1381"/>
                <a:ext cx="2324"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ar-JO" altLang="zh-CN" sz="2400" b="1" dirty="0">
                    <a:solidFill>
                      <a:srgbClr val="F1F7E9"/>
                    </a:solidFill>
                    <a:latin typeface="Arial Narrow" charset="0"/>
                    <a:ea typeface="宋体" charset="0"/>
                    <a:cs typeface="宋体" charset="0"/>
                  </a:rPr>
                  <a:t>إخراج إسرائيل من مصر</a:t>
                </a:r>
                <a:endParaRPr lang="en-US" altLang="zh-CN" sz="2400" dirty="0">
                  <a:solidFill>
                    <a:srgbClr val="F1F7E9"/>
                  </a:solidFill>
                  <a:latin typeface="Arial Narrow" charset="0"/>
                  <a:ea typeface="宋体" charset="0"/>
                  <a:cs typeface="宋体" charset="0"/>
                </a:endParaRPr>
              </a:p>
            </p:txBody>
          </p:sp>
          <p:sp>
            <p:nvSpPr>
              <p:cNvPr id="300136" name="Rectangle 61"/>
              <p:cNvSpPr>
                <a:spLocks noChangeArrowheads="1"/>
              </p:cNvSpPr>
              <p:nvPr/>
            </p:nvSpPr>
            <p:spPr bwMode="auto">
              <a:xfrm>
                <a:off x="0" y="1381"/>
                <a:ext cx="2388"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45" name="Group 64"/>
            <p:cNvGrpSpPr>
              <a:grpSpLocks/>
            </p:cNvGrpSpPr>
            <p:nvPr/>
          </p:nvGrpSpPr>
          <p:grpSpPr bwMode="auto">
            <a:xfrm>
              <a:off x="2861" y="1381"/>
              <a:ext cx="2461" cy="276"/>
              <a:chOff x="2388" y="1381"/>
              <a:chExt cx="2164" cy="422"/>
            </a:xfrm>
          </p:grpSpPr>
          <p:sp>
            <p:nvSpPr>
              <p:cNvPr id="300133" name="Rectangle 12"/>
              <p:cNvSpPr>
                <a:spLocks noChangeArrowheads="1"/>
              </p:cNvSpPr>
              <p:nvPr/>
            </p:nvSpPr>
            <p:spPr bwMode="auto">
              <a:xfrm>
                <a:off x="2420" y="1381"/>
                <a:ext cx="2100"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ar-JO" altLang="zh-CN" sz="2400" b="1" dirty="0">
                    <a:solidFill>
                      <a:srgbClr val="F1F7E9"/>
                    </a:solidFill>
                    <a:latin typeface="Arial Narrow" charset="0"/>
                    <a:ea typeface="宋体" charset="0"/>
                    <a:cs typeface="宋体" charset="0"/>
                  </a:rPr>
                  <a:t>إخراج مصر من إسرائيل</a:t>
                </a:r>
                <a:endParaRPr lang="en-US" altLang="zh-CN" sz="2400" dirty="0">
                  <a:solidFill>
                    <a:srgbClr val="F1F7E9"/>
                  </a:solidFill>
                  <a:latin typeface="Arial Narrow" charset="0"/>
                  <a:ea typeface="宋体" charset="0"/>
                  <a:cs typeface="宋体" charset="0"/>
                </a:endParaRPr>
              </a:p>
            </p:txBody>
          </p:sp>
          <p:sp>
            <p:nvSpPr>
              <p:cNvPr id="300134" name="Rectangle 63"/>
              <p:cNvSpPr>
                <a:spLocks noChangeArrowheads="1"/>
              </p:cNvSpPr>
              <p:nvPr/>
            </p:nvSpPr>
            <p:spPr bwMode="auto">
              <a:xfrm>
                <a:off x="2388" y="1381"/>
                <a:ext cx="2164"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46" name="Group 66"/>
            <p:cNvGrpSpPr>
              <a:grpSpLocks/>
            </p:cNvGrpSpPr>
            <p:nvPr/>
          </p:nvGrpSpPr>
          <p:grpSpPr bwMode="auto">
            <a:xfrm>
              <a:off x="144" y="1657"/>
              <a:ext cx="2717" cy="275"/>
              <a:chOff x="0" y="1803"/>
              <a:chExt cx="2388" cy="422"/>
            </a:xfrm>
          </p:grpSpPr>
          <p:sp>
            <p:nvSpPr>
              <p:cNvPr id="300131" name="Rectangle 14"/>
              <p:cNvSpPr>
                <a:spLocks noChangeArrowheads="1"/>
              </p:cNvSpPr>
              <p:nvPr/>
            </p:nvSpPr>
            <p:spPr bwMode="auto">
              <a:xfrm>
                <a:off x="32" y="1803"/>
                <a:ext cx="2324"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ar-JO" altLang="zh-CN" sz="2400" b="1" dirty="0">
                    <a:solidFill>
                      <a:srgbClr val="F1F7E9"/>
                    </a:solidFill>
                    <a:latin typeface="Arial Narrow" charset="0"/>
                    <a:ea typeface="宋体" charset="0"/>
                    <a:cs typeface="宋体" charset="0"/>
                  </a:rPr>
                  <a:t>رواية</a:t>
                </a:r>
                <a:endParaRPr lang="en-US" altLang="zh-CN" sz="2400" dirty="0">
                  <a:solidFill>
                    <a:srgbClr val="F1F7E9"/>
                  </a:solidFill>
                  <a:latin typeface="Arial Narrow" charset="0"/>
                  <a:ea typeface="宋体" charset="0"/>
                  <a:cs typeface="宋体" charset="0"/>
                </a:endParaRPr>
              </a:p>
            </p:txBody>
          </p:sp>
          <p:sp>
            <p:nvSpPr>
              <p:cNvPr id="300132" name="Rectangle 65"/>
              <p:cNvSpPr>
                <a:spLocks noChangeArrowheads="1"/>
              </p:cNvSpPr>
              <p:nvPr/>
            </p:nvSpPr>
            <p:spPr bwMode="auto">
              <a:xfrm>
                <a:off x="0" y="1803"/>
                <a:ext cx="2388"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47" name="Group 68"/>
            <p:cNvGrpSpPr>
              <a:grpSpLocks/>
            </p:cNvGrpSpPr>
            <p:nvPr/>
          </p:nvGrpSpPr>
          <p:grpSpPr bwMode="auto">
            <a:xfrm>
              <a:off x="2861" y="1657"/>
              <a:ext cx="2461" cy="275"/>
              <a:chOff x="2388" y="1803"/>
              <a:chExt cx="2164" cy="422"/>
            </a:xfrm>
          </p:grpSpPr>
          <p:sp>
            <p:nvSpPr>
              <p:cNvPr id="300129" name="Rectangle 15"/>
              <p:cNvSpPr>
                <a:spLocks noChangeArrowheads="1"/>
              </p:cNvSpPr>
              <p:nvPr/>
            </p:nvSpPr>
            <p:spPr bwMode="auto">
              <a:xfrm>
                <a:off x="2420" y="1803"/>
                <a:ext cx="2100"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ar-JO" altLang="zh-CN" sz="2400" b="1" dirty="0">
                    <a:solidFill>
                      <a:srgbClr val="F1F7E9"/>
                    </a:solidFill>
                    <a:latin typeface="Arial Narrow" charset="0"/>
                    <a:ea typeface="宋体" charset="0"/>
                    <a:cs typeface="宋体" charset="0"/>
                  </a:rPr>
                  <a:t>تشريع</a:t>
                </a:r>
                <a:endParaRPr lang="en-US" altLang="zh-CN" sz="2400" dirty="0">
                  <a:solidFill>
                    <a:srgbClr val="F1F7E9"/>
                  </a:solidFill>
                  <a:latin typeface="Arial Narrow" charset="0"/>
                  <a:ea typeface="宋体" charset="0"/>
                  <a:cs typeface="宋体" charset="0"/>
                </a:endParaRPr>
              </a:p>
            </p:txBody>
          </p:sp>
          <p:sp>
            <p:nvSpPr>
              <p:cNvPr id="300130" name="Rectangle 67"/>
              <p:cNvSpPr>
                <a:spLocks noChangeArrowheads="1"/>
              </p:cNvSpPr>
              <p:nvPr/>
            </p:nvSpPr>
            <p:spPr bwMode="auto">
              <a:xfrm>
                <a:off x="2388" y="1803"/>
                <a:ext cx="2164"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48" name="Group 70"/>
            <p:cNvGrpSpPr>
              <a:grpSpLocks/>
            </p:cNvGrpSpPr>
            <p:nvPr/>
          </p:nvGrpSpPr>
          <p:grpSpPr bwMode="auto">
            <a:xfrm>
              <a:off x="144" y="1932"/>
              <a:ext cx="2717" cy="276"/>
              <a:chOff x="0" y="2225"/>
              <a:chExt cx="2388" cy="422"/>
            </a:xfrm>
          </p:grpSpPr>
          <p:sp>
            <p:nvSpPr>
              <p:cNvPr id="300127" name="Rectangle 17"/>
              <p:cNvSpPr>
                <a:spLocks noChangeArrowheads="1"/>
              </p:cNvSpPr>
              <p:nvPr/>
            </p:nvSpPr>
            <p:spPr bwMode="auto">
              <a:xfrm>
                <a:off x="32" y="2225"/>
                <a:ext cx="2324"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ar-JO" altLang="zh-CN" sz="2400" b="1" dirty="0">
                    <a:solidFill>
                      <a:srgbClr val="F1F7E9"/>
                    </a:solidFill>
                    <a:latin typeface="Arial Narrow" charset="0"/>
                    <a:ea typeface="宋体" charset="0"/>
                    <a:cs typeface="宋体" charset="0"/>
                  </a:rPr>
                  <a:t>شعب حر</a:t>
                </a:r>
                <a:endParaRPr lang="en-US" altLang="zh-CN" sz="2400" dirty="0">
                  <a:solidFill>
                    <a:srgbClr val="F1F7E9"/>
                  </a:solidFill>
                  <a:latin typeface="Arial Narrow" charset="0"/>
                  <a:ea typeface="宋体" charset="0"/>
                  <a:cs typeface="宋体" charset="0"/>
                </a:endParaRPr>
              </a:p>
            </p:txBody>
          </p:sp>
          <p:sp>
            <p:nvSpPr>
              <p:cNvPr id="300128" name="Rectangle 69"/>
              <p:cNvSpPr>
                <a:spLocks noChangeArrowheads="1"/>
              </p:cNvSpPr>
              <p:nvPr/>
            </p:nvSpPr>
            <p:spPr bwMode="auto">
              <a:xfrm>
                <a:off x="0" y="2225"/>
                <a:ext cx="2388"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49" name="Group 72"/>
            <p:cNvGrpSpPr>
              <a:grpSpLocks/>
            </p:cNvGrpSpPr>
            <p:nvPr/>
          </p:nvGrpSpPr>
          <p:grpSpPr bwMode="auto">
            <a:xfrm>
              <a:off x="2861" y="1932"/>
              <a:ext cx="2461" cy="276"/>
              <a:chOff x="2388" y="2225"/>
              <a:chExt cx="2164" cy="422"/>
            </a:xfrm>
          </p:grpSpPr>
          <p:sp>
            <p:nvSpPr>
              <p:cNvPr id="300125" name="Rectangle 18"/>
              <p:cNvSpPr>
                <a:spLocks noChangeArrowheads="1"/>
              </p:cNvSpPr>
              <p:nvPr/>
            </p:nvSpPr>
            <p:spPr bwMode="auto">
              <a:xfrm>
                <a:off x="2420" y="2225"/>
                <a:ext cx="2100"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ar-JO" altLang="zh-CN" sz="2400" b="1" dirty="0">
                    <a:solidFill>
                      <a:srgbClr val="F1F7E9"/>
                    </a:solidFill>
                    <a:latin typeface="Arial Narrow" charset="0"/>
                    <a:ea typeface="宋体" charset="0"/>
                    <a:cs typeface="宋体" charset="0"/>
                  </a:rPr>
                  <a:t>حكومة</a:t>
                </a:r>
                <a:endParaRPr lang="en-US" altLang="zh-CN" sz="2400" dirty="0">
                  <a:solidFill>
                    <a:srgbClr val="F1F7E9"/>
                  </a:solidFill>
                  <a:latin typeface="Arial Narrow" charset="0"/>
                  <a:ea typeface="宋体" charset="0"/>
                  <a:cs typeface="宋体" charset="0"/>
                </a:endParaRPr>
              </a:p>
            </p:txBody>
          </p:sp>
          <p:sp>
            <p:nvSpPr>
              <p:cNvPr id="300126" name="Rectangle 71"/>
              <p:cNvSpPr>
                <a:spLocks noChangeArrowheads="1"/>
              </p:cNvSpPr>
              <p:nvPr/>
            </p:nvSpPr>
            <p:spPr bwMode="auto">
              <a:xfrm>
                <a:off x="2388" y="2225"/>
                <a:ext cx="2164"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50" name="Group 74"/>
            <p:cNvGrpSpPr>
              <a:grpSpLocks/>
            </p:cNvGrpSpPr>
            <p:nvPr/>
          </p:nvGrpSpPr>
          <p:grpSpPr bwMode="auto">
            <a:xfrm>
              <a:off x="144" y="2208"/>
              <a:ext cx="1206" cy="275"/>
              <a:chOff x="0" y="2647"/>
              <a:chExt cx="1060" cy="422"/>
            </a:xfrm>
          </p:grpSpPr>
          <p:sp>
            <p:nvSpPr>
              <p:cNvPr id="300123" name="Rectangle 20"/>
              <p:cNvSpPr>
                <a:spLocks noChangeArrowheads="1"/>
              </p:cNvSpPr>
              <p:nvPr/>
            </p:nvSpPr>
            <p:spPr bwMode="auto">
              <a:xfrm>
                <a:off x="32" y="2647"/>
                <a:ext cx="996"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ar-JO" altLang="zh-CN" sz="2400" b="1" dirty="0">
                    <a:solidFill>
                      <a:srgbClr val="F1F7E9"/>
                    </a:solidFill>
                    <a:latin typeface="Arial Narrow" charset="0"/>
                    <a:ea typeface="宋体" charset="0"/>
                    <a:cs typeface="宋体" charset="0"/>
                  </a:rPr>
                  <a:t>الخضوع</a:t>
                </a:r>
                <a:endParaRPr lang="en-US" altLang="zh-CN" sz="2400" dirty="0">
                  <a:solidFill>
                    <a:srgbClr val="F1F7E9"/>
                  </a:solidFill>
                  <a:latin typeface="Arial Narrow" charset="0"/>
                  <a:ea typeface="宋体" charset="0"/>
                  <a:cs typeface="宋体" charset="0"/>
                </a:endParaRPr>
              </a:p>
            </p:txBody>
          </p:sp>
          <p:sp>
            <p:nvSpPr>
              <p:cNvPr id="300124" name="Rectangle 73"/>
              <p:cNvSpPr>
                <a:spLocks noChangeArrowheads="1"/>
              </p:cNvSpPr>
              <p:nvPr/>
            </p:nvSpPr>
            <p:spPr bwMode="auto">
              <a:xfrm>
                <a:off x="0" y="2647"/>
                <a:ext cx="1060"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51" name="Group 76"/>
            <p:cNvGrpSpPr>
              <a:grpSpLocks/>
            </p:cNvGrpSpPr>
            <p:nvPr/>
          </p:nvGrpSpPr>
          <p:grpSpPr bwMode="auto">
            <a:xfrm>
              <a:off x="1350" y="2208"/>
              <a:ext cx="1511" cy="275"/>
              <a:chOff x="1060" y="2647"/>
              <a:chExt cx="1328" cy="422"/>
            </a:xfrm>
          </p:grpSpPr>
          <p:sp>
            <p:nvSpPr>
              <p:cNvPr id="300121" name="Rectangle 21"/>
              <p:cNvSpPr>
                <a:spLocks noChangeArrowheads="1"/>
              </p:cNvSpPr>
              <p:nvPr/>
            </p:nvSpPr>
            <p:spPr bwMode="auto">
              <a:xfrm>
                <a:off x="1092" y="2647"/>
                <a:ext cx="1264"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ar-JO" altLang="zh-CN" sz="2400" b="1" dirty="0">
                    <a:solidFill>
                      <a:srgbClr val="F1F7E9"/>
                    </a:solidFill>
                    <a:latin typeface="Arial Narrow" charset="0"/>
                    <a:ea typeface="宋体" charset="0"/>
                    <a:cs typeface="宋体" charset="0"/>
                  </a:rPr>
                  <a:t>التحرير</a:t>
                </a:r>
                <a:endParaRPr lang="en-US" altLang="zh-CN" sz="2400" dirty="0">
                  <a:solidFill>
                    <a:srgbClr val="F1F7E9"/>
                  </a:solidFill>
                  <a:latin typeface="Arial Narrow" charset="0"/>
                  <a:ea typeface="宋体" charset="0"/>
                  <a:cs typeface="宋体" charset="0"/>
                </a:endParaRPr>
              </a:p>
            </p:txBody>
          </p:sp>
          <p:sp>
            <p:nvSpPr>
              <p:cNvPr id="300122" name="Rectangle 75"/>
              <p:cNvSpPr>
                <a:spLocks noChangeArrowheads="1"/>
              </p:cNvSpPr>
              <p:nvPr/>
            </p:nvSpPr>
            <p:spPr bwMode="auto">
              <a:xfrm>
                <a:off x="1060" y="2647"/>
                <a:ext cx="1328"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52" name="Group 78"/>
            <p:cNvGrpSpPr>
              <a:grpSpLocks/>
            </p:cNvGrpSpPr>
            <p:nvPr/>
          </p:nvGrpSpPr>
          <p:grpSpPr bwMode="auto">
            <a:xfrm>
              <a:off x="2861" y="2208"/>
              <a:ext cx="2461" cy="275"/>
              <a:chOff x="2388" y="2647"/>
              <a:chExt cx="2164" cy="422"/>
            </a:xfrm>
          </p:grpSpPr>
          <p:sp>
            <p:nvSpPr>
              <p:cNvPr id="300119" name="Rectangle 22"/>
              <p:cNvSpPr>
                <a:spLocks noChangeArrowheads="1"/>
              </p:cNvSpPr>
              <p:nvPr/>
            </p:nvSpPr>
            <p:spPr bwMode="auto">
              <a:xfrm>
                <a:off x="2420" y="2647"/>
                <a:ext cx="2100"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ar-JO" altLang="zh-CN" sz="2400" b="1" dirty="0">
                    <a:solidFill>
                      <a:srgbClr val="F1F7E9"/>
                    </a:solidFill>
                    <a:latin typeface="Arial Narrow" charset="0"/>
                    <a:ea typeface="宋体" charset="0"/>
                    <a:cs typeface="宋体" charset="0"/>
                  </a:rPr>
                  <a:t>التعليمات</a:t>
                </a:r>
                <a:endParaRPr lang="en-US" altLang="zh-CN" sz="2400" dirty="0">
                  <a:solidFill>
                    <a:srgbClr val="F1F7E9"/>
                  </a:solidFill>
                  <a:latin typeface="Arial Narrow" charset="0"/>
                  <a:ea typeface="宋体" charset="0"/>
                  <a:cs typeface="宋体" charset="0"/>
                </a:endParaRPr>
              </a:p>
            </p:txBody>
          </p:sp>
          <p:sp>
            <p:nvSpPr>
              <p:cNvPr id="300120" name="Rectangle 77"/>
              <p:cNvSpPr>
                <a:spLocks noChangeArrowheads="1"/>
              </p:cNvSpPr>
              <p:nvPr/>
            </p:nvSpPr>
            <p:spPr bwMode="auto">
              <a:xfrm>
                <a:off x="2388" y="2647"/>
                <a:ext cx="2164"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53" name="Group 80"/>
            <p:cNvGrpSpPr>
              <a:grpSpLocks/>
            </p:cNvGrpSpPr>
            <p:nvPr/>
          </p:nvGrpSpPr>
          <p:grpSpPr bwMode="auto">
            <a:xfrm>
              <a:off x="144" y="2483"/>
              <a:ext cx="1206" cy="276"/>
              <a:chOff x="0" y="3069"/>
              <a:chExt cx="1060" cy="422"/>
            </a:xfrm>
          </p:grpSpPr>
          <p:sp>
            <p:nvSpPr>
              <p:cNvPr id="300117" name="Rectangle 24"/>
              <p:cNvSpPr>
                <a:spLocks noChangeArrowheads="1"/>
              </p:cNvSpPr>
              <p:nvPr/>
            </p:nvSpPr>
            <p:spPr bwMode="auto">
              <a:xfrm>
                <a:off x="32" y="3069"/>
                <a:ext cx="996"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ar-JO" altLang="zh-CN" sz="2400" b="1" dirty="0">
                    <a:solidFill>
                      <a:srgbClr val="F1F7E9"/>
                    </a:solidFill>
                    <a:latin typeface="Arial Narrow" charset="0"/>
                    <a:ea typeface="宋体" charset="0"/>
                    <a:cs typeface="宋体" charset="0"/>
                  </a:rPr>
                  <a:t>مصر</a:t>
                </a:r>
                <a:endParaRPr lang="en-US" altLang="zh-CN" sz="2400" dirty="0">
                  <a:solidFill>
                    <a:srgbClr val="F1F7E9"/>
                  </a:solidFill>
                  <a:latin typeface="Arial Narrow" charset="0"/>
                  <a:ea typeface="宋体" charset="0"/>
                  <a:cs typeface="宋体" charset="0"/>
                </a:endParaRPr>
              </a:p>
            </p:txBody>
          </p:sp>
          <p:sp>
            <p:nvSpPr>
              <p:cNvPr id="300118" name="Rectangle 79"/>
              <p:cNvSpPr>
                <a:spLocks noChangeArrowheads="1"/>
              </p:cNvSpPr>
              <p:nvPr/>
            </p:nvSpPr>
            <p:spPr bwMode="auto">
              <a:xfrm>
                <a:off x="0" y="3069"/>
                <a:ext cx="1060"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54" name="Group 82"/>
            <p:cNvGrpSpPr>
              <a:grpSpLocks/>
            </p:cNvGrpSpPr>
            <p:nvPr/>
          </p:nvGrpSpPr>
          <p:grpSpPr bwMode="auto">
            <a:xfrm>
              <a:off x="1350" y="2483"/>
              <a:ext cx="1511" cy="276"/>
              <a:chOff x="1060" y="3069"/>
              <a:chExt cx="1328" cy="422"/>
            </a:xfrm>
          </p:grpSpPr>
          <p:sp>
            <p:nvSpPr>
              <p:cNvPr id="300115" name="Rectangle 25"/>
              <p:cNvSpPr>
                <a:spLocks noChangeArrowheads="1"/>
              </p:cNvSpPr>
              <p:nvPr/>
            </p:nvSpPr>
            <p:spPr bwMode="auto">
              <a:xfrm>
                <a:off x="1092" y="3069"/>
                <a:ext cx="1264"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ar-JO" altLang="zh-CN" sz="2400" b="1" dirty="0">
                    <a:solidFill>
                      <a:srgbClr val="F1F7E9"/>
                    </a:solidFill>
                    <a:latin typeface="Arial Narrow" charset="0"/>
                    <a:ea typeface="宋体" charset="0"/>
                    <a:cs typeface="宋体" charset="0"/>
                  </a:rPr>
                  <a:t>البريّة</a:t>
                </a:r>
                <a:endParaRPr lang="en-US" altLang="zh-CN" sz="2400" dirty="0">
                  <a:solidFill>
                    <a:srgbClr val="F1F7E9"/>
                  </a:solidFill>
                  <a:latin typeface="Arial Narrow" charset="0"/>
                  <a:ea typeface="宋体" charset="0"/>
                  <a:cs typeface="宋体" charset="0"/>
                </a:endParaRPr>
              </a:p>
            </p:txBody>
          </p:sp>
          <p:sp>
            <p:nvSpPr>
              <p:cNvPr id="300116" name="Rectangle 81"/>
              <p:cNvSpPr>
                <a:spLocks noChangeArrowheads="1"/>
              </p:cNvSpPr>
              <p:nvPr/>
            </p:nvSpPr>
            <p:spPr bwMode="auto">
              <a:xfrm>
                <a:off x="1060" y="3069"/>
                <a:ext cx="1328"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55" name="Group 84"/>
            <p:cNvGrpSpPr>
              <a:grpSpLocks/>
            </p:cNvGrpSpPr>
            <p:nvPr/>
          </p:nvGrpSpPr>
          <p:grpSpPr bwMode="auto">
            <a:xfrm>
              <a:off x="2861" y="2483"/>
              <a:ext cx="2461" cy="276"/>
              <a:chOff x="2388" y="3069"/>
              <a:chExt cx="2164" cy="422"/>
            </a:xfrm>
          </p:grpSpPr>
          <p:sp>
            <p:nvSpPr>
              <p:cNvPr id="300113" name="Rectangle 26"/>
              <p:cNvSpPr>
                <a:spLocks noChangeArrowheads="1"/>
              </p:cNvSpPr>
              <p:nvPr/>
            </p:nvSpPr>
            <p:spPr bwMode="auto">
              <a:xfrm>
                <a:off x="2420" y="3069"/>
                <a:ext cx="2100"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ar-JO" altLang="zh-CN" sz="2400" b="1" dirty="0">
                    <a:solidFill>
                      <a:srgbClr val="F1F7E9"/>
                    </a:solidFill>
                    <a:latin typeface="Arial Narrow" charset="0"/>
                    <a:ea typeface="宋体" charset="0"/>
                    <a:cs typeface="宋体" charset="0"/>
                  </a:rPr>
                  <a:t>سـيناء</a:t>
                </a:r>
                <a:endParaRPr lang="en-US" altLang="zh-CN" sz="2400" dirty="0">
                  <a:solidFill>
                    <a:srgbClr val="F1F7E9"/>
                  </a:solidFill>
                  <a:latin typeface="Arial Narrow" charset="0"/>
                  <a:ea typeface="宋体" charset="0"/>
                  <a:cs typeface="宋体" charset="0"/>
                </a:endParaRPr>
              </a:p>
            </p:txBody>
          </p:sp>
          <p:sp>
            <p:nvSpPr>
              <p:cNvPr id="300114" name="Rectangle 83"/>
              <p:cNvSpPr>
                <a:spLocks noChangeArrowheads="1"/>
              </p:cNvSpPr>
              <p:nvPr/>
            </p:nvSpPr>
            <p:spPr bwMode="auto">
              <a:xfrm>
                <a:off x="2388" y="3069"/>
                <a:ext cx="2164"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56" name="Group 86"/>
            <p:cNvGrpSpPr>
              <a:grpSpLocks/>
            </p:cNvGrpSpPr>
            <p:nvPr/>
          </p:nvGrpSpPr>
          <p:grpSpPr bwMode="auto">
            <a:xfrm>
              <a:off x="144" y="2759"/>
              <a:ext cx="1206" cy="275"/>
              <a:chOff x="0" y="3491"/>
              <a:chExt cx="1060" cy="422"/>
            </a:xfrm>
          </p:grpSpPr>
          <p:sp>
            <p:nvSpPr>
              <p:cNvPr id="300111" name="Rectangle 28"/>
              <p:cNvSpPr>
                <a:spLocks noChangeArrowheads="1"/>
              </p:cNvSpPr>
              <p:nvPr/>
            </p:nvSpPr>
            <p:spPr bwMode="auto">
              <a:xfrm>
                <a:off x="32" y="3491"/>
                <a:ext cx="996"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ar-JO" altLang="zh-CN" sz="2400" b="1" dirty="0">
                    <a:solidFill>
                      <a:srgbClr val="F1F7E9"/>
                    </a:solidFill>
                    <a:latin typeface="Arial" panose="020B0604020202020204" pitchFamily="34" charset="0"/>
                    <a:ea typeface="宋体" charset="0"/>
                    <a:cs typeface="Arial" panose="020B0604020202020204" pitchFamily="34" charset="0"/>
                  </a:rPr>
                  <a:t>400 سنة</a:t>
                </a:r>
                <a:endParaRPr lang="en-US" altLang="zh-CN" sz="2400" dirty="0">
                  <a:solidFill>
                    <a:srgbClr val="F1F7E9"/>
                  </a:solidFill>
                  <a:latin typeface="Arial" panose="020B0604020202020204" pitchFamily="34" charset="0"/>
                  <a:ea typeface="宋体" charset="0"/>
                  <a:cs typeface="Arial" panose="020B0604020202020204" pitchFamily="34" charset="0"/>
                </a:endParaRPr>
              </a:p>
            </p:txBody>
          </p:sp>
          <p:sp>
            <p:nvSpPr>
              <p:cNvPr id="300112" name="Rectangle 85"/>
              <p:cNvSpPr>
                <a:spLocks noChangeArrowheads="1"/>
              </p:cNvSpPr>
              <p:nvPr/>
            </p:nvSpPr>
            <p:spPr bwMode="auto">
              <a:xfrm>
                <a:off x="0" y="3491"/>
                <a:ext cx="1060"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57" name="Group 88"/>
            <p:cNvGrpSpPr>
              <a:grpSpLocks/>
            </p:cNvGrpSpPr>
            <p:nvPr/>
          </p:nvGrpSpPr>
          <p:grpSpPr bwMode="auto">
            <a:xfrm>
              <a:off x="1350" y="2759"/>
              <a:ext cx="1511" cy="275"/>
              <a:chOff x="1060" y="3491"/>
              <a:chExt cx="1328" cy="422"/>
            </a:xfrm>
          </p:grpSpPr>
          <p:sp>
            <p:nvSpPr>
              <p:cNvPr id="300109" name="Rectangle 29"/>
              <p:cNvSpPr>
                <a:spLocks noChangeArrowheads="1"/>
              </p:cNvSpPr>
              <p:nvPr/>
            </p:nvSpPr>
            <p:spPr bwMode="auto">
              <a:xfrm>
                <a:off x="1092" y="3491"/>
                <a:ext cx="1264"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ar-JO" altLang="zh-CN" sz="2400" b="1" dirty="0">
                    <a:solidFill>
                      <a:srgbClr val="F1F7E9"/>
                    </a:solidFill>
                    <a:latin typeface="Arial Narrow" charset="0"/>
                    <a:ea typeface="宋体" charset="0"/>
                    <a:cs typeface="宋体" charset="0"/>
                  </a:rPr>
                  <a:t>شهرين</a:t>
                </a:r>
                <a:endParaRPr lang="en-US" altLang="zh-CN" sz="2400" dirty="0">
                  <a:solidFill>
                    <a:srgbClr val="F1F7E9"/>
                  </a:solidFill>
                  <a:latin typeface="Arial Narrow" charset="0"/>
                  <a:ea typeface="宋体" charset="0"/>
                  <a:cs typeface="宋体" charset="0"/>
                </a:endParaRPr>
              </a:p>
            </p:txBody>
          </p:sp>
          <p:sp>
            <p:nvSpPr>
              <p:cNvPr id="300110" name="Rectangle 87"/>
              <p:cNvSpPr>
                <a:spLocks noChangeArrowheads="1"/>
              </p:cNvSpPr>
              <p:nvPr/>
            </p:nvSpPr>
            <p:spPr bwMode="auto">
              <a:xfrm>
                <a:off x="1060" y="3491"/>
                <a:ext cx="1328"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58" name="Group 90"/>
            <p:cNvGrpSpPr>
              <a:grpSpLocks/>
            </p:cNvGrpSpPr>
            <p:nvPr/>
          </p:nvGrpSpPr>
          <p:grpSpPr bwMode="auto">
            <a:xfrm>
              <a:off x="2861" y="2759"/>
              <a:ext cx="2461" cy="275"/>
              <a:chOff x="2388" y="3491"/>
              <a:chExt cx="2164" cy="422"/>
            </a:xfrm>
          </p:grpSpPr>
          <p:sp>
            <p:nvSpPr>
              <p:cNvPr id="300107" name="Rectangle 30"/>
              <p:cNvSpPr>
                <a:spLocks noChangeArrowheads="1"/>
              </p:cNvSpPr>
              <p:nvPr/>
            </p:nvSpPr>
            <p:spPr bwMode="auto">
              <a:xfrm>
                <a:off x="2420" y="3491"/>
                <a:ext cx="2100"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ar-JO" altLang="zh-CN" sz="2400" b="1" dirty="0">
                    <a:solidFill>
                      <a:srgbClr val="F1F7E9"/>
                    </a:solidFill>
                    <a:latin typeface="Arial" panose="020B0604020202020204" pitchFamily="34" charset="0"/>
                    <a:ea typeface="宋体" charset="0"/>
                    <a:cs typeface="Arial" panose="020B0604020202020204" pitchFamily="34" charset="0"/>
                  </a:rPr>
                  <a:t>10 أشهر</a:t>
                </a:r>
                <a:endParaRPr lang="en-US" altLang="zh-CN" sz="2400" dirty="0">
                  <a:solidFill>
                    <a:srgbClr val="F1F7E9"/>
                  </a:solidFill>
                  <a:latin typeface="Arial" panose="020B0604020202020204" pitchFamily="34" charset="0"/>
                  <a:ea typeface="宋体" charset="0"/>
                  <a:cs typeface="Arial" panose="020B0604020202020204" pitchFamily="34" charset="0"/>
                </a:endParaRPr>
              </a:p>
            </p:txBody>
          </p:sp>
          <p:sp>
            <p:nvSpPr>
              <p:cNvPr id="300108" name="Rectangle 89"/>
              <p:cNvSpPr>
                <a:spLocks noChangeArrowheads="1"/>
              </p:cNvSpPr>
              <p:nvPr/>
            </p:nvSpPr>
            <p:spPr bwMode="auto">
              <a:xfrm>
                <a:off x="2388" y="3491"/>
                <a:ext cx="2164" cy="42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59" name="Group 92"/>
            <p:cNvGrpSpPr>
              <a:grpSpLocks/>
            </p:cNvGrpSpPr>
            <p:nvPr/>
          </p:nvGrpSpPr>
          <p:grpSpPr bwMode="auto">
            <a:xfrm>
              <a:off x="144" y="3034"/>
              <a:ext cx="1206" cy="413"/>
              <a:chOff x="0" y="3913"/>
              <a:chExt cx="1060" cy="633"/>
            </a:xfrm>
          </p:grpSpPr>
          <p:sp>
            <p:nvSpPr>
              <p:cNvPr id="300105" name="Rectangle 32"/>
              <p:cNvSpPr>
                <a:spLocks noChangeArrowheads="1"/>
              </p:cNvSpPr>
              <p:nvPr/>
            </p:nvSpPr>
            <p:spPr bwMode="auto">
              <a:xfrm>
                <a:off x="32" y="3913"/>
                <a:ext cx="9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ar-JO" altLang="zh-CN" b="1" dirty="0">
                    <a:solidFill>
                      <a:srgbClr val="F1F7E9"/>
                    </a:solidFill>
                    <a:latin typeface="Arial Narrow" charset="0"/>
                    <a:ea typeface="宋体" charset="0"/>
                    <a:cs typeface="宋体" charset="0"/>
                  </a:rPr>
                  <a:t>كدح وتحديات</a:t>
                </a:r>
              </a:p>
              <a:p>
                <a:pPr algn="ctr" defTabSz="914400" fontAlgn="base">
                  <a:spcBef>
                    <a:spcPct val="0"/>
                  </a:spcBef>
                  <a:spcAft>
                    <a:spcPct val="0"/>
                  </a:spcAft>
                </a:pPr>
                <a:r>
                  <a:rPr lang="ar-JO" altLang="zh-CN" b="1" dirty="0">
                    <a:solidFill>
                      <a:srgbClr val="F1F7E9"/>
                    </a:solidFill>
                    <a:latin typeface="Arial" panose="020B0604020202020204" pitchFamily="34" charset="0"/>
                    <a:ea typeface="宋体" charset="0"/>
                    <a:cs typeface="Arial" panose="020B0604020202020204" pitchFamily="34" charset="0"/>
                  </a:rPr>
                  <a:t>(1 – 11)</a:t>
                </a:r>
                <a:endParaRPr lang="en-US" altLang="zh-CN" dirty="0">
                  <a:solidFill>
                    <a:srgbClr val="F1F7E9"/>
                  </a:solidFill>
                  <a:latin typeface="Arial" panose="020B0604020202020204" pitchFamily="34" charset="0"/>
                  <a:ea typeface="宋体" charset="0"/>
                  <a:cs typeface="Arial" panose="020B0604020202020204" pitchFamily="34" charset="0"/>
                </a:endParaRPr>
              </a:p>
            </p:txBody>
          </p:sp>
          <p:sp>
            <p:nvSpPr>
              <p:cNvPr id="300106" name="Rectangle 91"/>
              <p:cNvSpPr>
                <a:spLocks noChangeArrowheads="1"/>
              </p:cNvSpPr>
              <p:nvPr/>
            </p:nvSpPr>
            <p:spPr bwMode="auto">
              <a:xfrm>
                <a:off x="0" y="3913"/>
                <a:ext cx="1060" cy="633"/>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60" name="Group 94"/>
            <p:cNvGrpSpPr>
              <a:grpSpLocks/>
            </p:cNvGrpSpPr>
            <p:nvPr/>
          </p:nvGrpSpPr>
          <p:grpSpPr bwMode="auto">
            <a:xfrm>
              <a:off x="1350" y="3034"/>
              <a:ext cx="1511" cy="413"/>
              <a:chOff x="1060" y="3913"/>
              <a:chExt cx="1328" cy="633"/>
            </a:xfrm>
          </p:grpSpPr>
          <p:sp>
            <p:nvSpPr>
              <p:cNvPr id="300103" name="Rectangle 33"/>
              <p:cNvSpPr>
                <a:spLocks noChangeArrowheads="1"/>
              </p:cNvSpPr>
              <p:nvPr/>
            </p:nvSpPr>
            <p:spPr bwMode="auto">
              <a:xfrm>
                <a:off x="1092" y="3913"/>
                <a:ext cx="1264"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ar-JO" altLang="zh-CN" b="1" dirty="0">
                    <a:solidFill>
                      <a:srgbClr val="F1F7E9"/>
                    </a:solidFill>
                    <a:latin typeface="Arial Narrow" charset="0"/>
                    <a:ea typeface="宋体" charset="0"/>
                    <a:cs typeface="宋体" charset="0"/>
                  </a:rPr>
                  <a:t>فداء وحماية</a:t>
                </a:r>
              </a:p>
              <a:p>
                <a:pPr algn="ctr" defTabSz="914400" fontAlgn="base">
                  <a:spcBef>
                    <a:spcPct val="0"/>
                  </a:spcBef>
                  <a:spcAft>
                    <a:spcPct val="0"/>
                  </a:spcAft>
                </a:pPr>
                <a:r>
                  <a:rPr lang="ar-JO" altLang="zh-CN" b="1" dirty="0">
                    <a:solidFill>
                      <a:srgbClr val="F1F7E9"/>
                    </a:solidFill>
                    <a:latin typeface="Arial" panose="020B0604020202020204" pitchFamily="34" charset="0"/>
                    <a:ea typeface="宋体" charset="0"/>
                    <a:cs typeface="Arial" panose="020B0604020202020204" pitchFamily="34" charset="0"/>
                  </a:rPr>
                  <a:t>(12 – 18)</a:t>
                </a:r>
                <a:endParaRPr lang="en-US" altLang="zh-CN" dirty="0">
                  <a:solidFill>
                    <a:srgbClr val="F1F7E9"/>
                  </a:solidFill>
                  <a:latin typeface="Arial" panose="020B0604020202020204" pitchFamily="34" charset="0"/>
                  <a:ea typeface="宋体" charset="0"/>
                  <a:cs typeface="Arial" panose="020B0604020202020204" pitchFamily="34" charset="0"/>
                </a:endParaRPr>
              </a:p>
            </p:txBody>
          </p:sp>
          <p:sp>
            <p:nvSpPr>
              <p:cNvPr id="300104" name="Rectangle 93"/>
              <p:cNvSpPr>
                <a:spLocks noChangeArrowheads="1"/>
              </p:cNvSpPr>
              <p:nvPr/>
            </p:nvSpPr>
            <p:spPr bwMode="auto">
              <a:xfrm>
                <a:off x="1060" y="3913"/>
                <a:ext cx="1328" cy="633"/>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61" name="Group 96"/>
            <p:cNvGrpSpPr>
              <a:grpSpLocks/>
            </p:cNvGrpSpPr>
            <p:nvPr/>
          </p:nvGrpSpPr>
          <p:grpSpPr bwMode="auto">
            <a:xfrm>
              <a:off x="2861" y="3034"/>
              <a:ext cx="1128" cy="413"/>
              <a:chOff x="2388" y="3913"/>
              <a:chExt cx="992" cy="633"/>
            </a:xfrm>
          </p:grpSpPr>
          <p:sp>
            <p:nvSpPr>
              <p:cNvPr id="300101" name="Rectangle 34"/>
              <p:cNvSpPr>
                <a:spLocks noChangeArrowheads="1"/>
              </p:cNvSpPr>
              <p:nvPr/>
            </p:nvSpPr>
            <p:spPr bwMode="auto">
              <a:xfrm>
                <a:off x="2420" y="3913"/>
                <a:ext cx="92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ar-JO" altLang="zh-CN" b="1" dirty="0">
                    <a:solidFill>
                      <a:srgbClr val="F1F7E9"/>
                    </a:solidFill>
                    <a:latin typeface="Arial Narrow" charset="0"/>
                    <a:ea typeface="宋体" charset="0"/>
                    <a:cs typeface="宋体" charset="0"/>
                  </a:rPr>
                  <a:t>كشف العهد </a:t>
                </a:r>
              </a:p>
              <a:p>
                <a:pPr algn="ctr" defTabSz="914400" fontAlgn="base">
                  <a:spcBef>
                    <a:spcPct val="0"/>
                  </a:spcBef>
                  <a:spcAft>
                    <a:spcPct val="0"/>
                  </a:spcAft>
                </a:pPr>
                <a:r>
                  <a:rPr lang="ar-JO" altLang="zh-CN" b="1" dirty="0">
                    <a:solidFill>
                      <a:srgbClr val="F1F7E9"/>
                    </a:solidFill>
                    <a:latin typeface="Arial Narrow" charset="0"/>
                    <a:ea typeface="宋体" charset="0"/>
                    <a:cs typeface="宋体" charset="0"/>
                  </a:rPr>
                  <a:t>(</a:t>
                </a:r>
                <a:r>
                  <a:rPr lang="ar-JO" altLang="zh-CN" b="1" dirty="0">
                    <a:solidFill>
                      <a:srgbClr val="F1F7E9"/>
                    </a:solidFill>
                    <a:latin typeface="Arial" panose="020B0604020202020204" pitchFamily="34" charset="0"/>
                    <a:ea typeface="宋体" charset="0"/>
                    <a:cs typeface="Arial" panose="020B0604020202020204" pitchFamily="34" charset="0"/>
                  </a:rPr>
                  <a:t>19 – 31)</a:t>
                </a:r>
                <a:endParaRPr lang="en-US" altLang="zh-CN" dirty="0">
                  <a:solidFill>
                    <a:srgbClr val="F1F7E9"/>
                  </a:solidFill>
                  <a:latin typeface="Arial Narrow" charset="0"/>
                  <a:ea typeface="宋体" charset="0"/>
                  <a:cs typeface="宋体" charset="0"/>
                </a:endParaRPr>
              </a:p>
            </p:txBody>
          </p:sp>
          <p:sp>
            <p:nvSpPr>
              <p:cNvPr id="300102" name="Rectangle 95"/>
              <p:cNvSpPr>
                <a:spLocks noChangeArrowheads="1"/>
              </p:cNvSpPr>
              <p:nvPr/>
            </p:nvSpPr>
            <p:spPr bwMode="auto">
              <a:xfrm>
                <a:off x="2388" y="3913"/>
                <a:ext cx="992" cy="633"/>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62" name="Group 98"/>
            <p:cNvGrpSpPr>
              <a:grpSpLocks/>
            </p:cNvGrpSpPr>
            <p:nvPr/>
          </p:nvGrpSpPr>
          <p:grpSpPr bwMode="auto">
            <a:xfrm>
              <a:off x="3989" y="3034"/>
              <a:ext cx="1333" cy="413"/>
              <a:chOff x="3380" y="3913"/>
              <a:chExt cx="1172" cy="633"/>
            </a:xfrm>
          </p:grpSpPr>
          <p:sp>
            <p:nvSpPr>
              <p:cNvPr id="300099" name="Rectangle 35"/>
              <p:cNvSpPr>
                <a:spLocks noChangeArrowheads="1"/>
              </p:cNvSpPr>
              <p:nvPr/>
            </p:nvSpPr>
            <p:spPr bwMode="auto">
              <a:xfrm>
                <a:off x="3412" y="3913"/>
                <a:ext cx="110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ar-JO" altLang="zh-CN" b="1" dirty="0">
                    <a:solidFill>
                      <a:srgbClr val="F1F7E9"/>
                    </a:solidFill>
                    <a:latin typeface="Arial Narrow" charset="0"/>
                    <a:ea typeface="宋体" charset="0"/>
                    <a:cs typeface="宋体" charset="0"/>
                  </a:rPr>
                  <a:t>المصادقة على العهد</a:t>
                </a:r>
              </a:p>
              <a:p>
                <a:pPr algn="ctr" defTabSz="914400" fontAlgn="base">
                  <a:spcBef>
                    <a:spcPct val="0"/>
                  </a:spcBef>
                  <a:spcAft>
                    <a:spcPct val="0"/>
                  </a:spcAft>
                </a:pPr>
                <a:r>
                  <a:rPr lang="ar-JO" altLang="zh-CN" b="1" dirty="0">
                    <a:solidFill>
                      <a:srgbClr val="F1F7E9"/>
                    </a:solidFill>
                    <a:latin typeface="Arial" panose="020B0604020202020204" pitchFamily="34" charset="0"/>
                    <a:ea typeface="宋体" charset="0"/>
                    <a:cs typeface="Arial" panose="020B0604020202020204" pitchFamily="34" charset="0"/>
                  </a:rPr>
                  <a:t>(32 – 40)</a:t>
                </a:r>
                <a:endParaRPr lang="en-US" altLang="zh-CN" dirty="0">
                  <a:solidFill>
                    <a:srgbClr val="F1F7E9"/>
                  </a:solidFill>
                  <a:latin typeface="Arial" panose="020B0604020202020204" pitchFamily="34" charset="0"/>
                  <a:ea typeface="宋体" charset="0"/>
                  <a:cs typeface="Arial" panose="020B0604020202020204" pitchFamily="34" charset="0"/>
                </a:endParaRPr>
              </a:p>
            </p:txBody>
          </p:sp>
          <p:sp>
            <p:nvSpPr>
              <p:cNvPr id="300100" name="Rectangle 97"/>
              <p:cNvSpPr>
                <a:spLocks noChangeArrowheads="1"/>
              </p:cNvSpPr>
              <p:nvPr/>
            </p:nvSpPr>
            <p:spPr bwMode="auto">
              <a:xfrm>
                <a:off x="3380" y="3913"/>
                <a:ext cx="1172" cy="633"/>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63" name="Group 100"/>
            <p:cNvGrpSpPr>
              <a:grpSpLocks/>
            </p:cNvGrpSpPr>
            <p:nvPr/>
          </p:nvGrpSpPr>
          <p:grpSpPr bwMode="auto">
            <a:xfrm>
              <a:off x="144" y="3447"/>
              <a:ext cx="1206" cy="338"/>
              <a:chOff x="0" y="4546"/>
              <a:chExt cx="1060" cy="518"/>
            </a:xfrm>
          </p:grpSpPr>
          <p:sp>
            <p:nvSpPr>
              <p:cNvPr id="300097" name="Rectangle 37"/>
              <p:cNvSpPr>
                <a:spLocks noChangeArrowheads="1"/>
              </p:cNvSpPr>
              <p:nvPr/>
            </p:nvSpPr>
            <p:spPr bwMode="auto">
              <a:xfrm>
                <a:off x="32" y="4546"/>
                <a:ext cx="99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ar-JO" altLang="zh-CN" b="1" dirty="0">
                    <a:solidFill>
                      <a:srgbClr val="F1F7E9"/>
                    </a:solidFill>
                    <a:latin typeface="Arial Narrow" charset="0"/>
                    <a:ea typeface="宋体" charset="0"/>
                    <a:cs typeface="宋体" charset="0"/>
                  </a:rPr>
                  <a:t>موسى</a:t>
                </a:r>
              </a:p>
              <a:p>
                <a:pPr algn="ctr" defTabSz="914400" fontAlgn="base">
                  <a:spcBef>
                    <a:spcPct val="0"/>
                  </a:spcBef>
                  <a:spcAft>
                    <a:spcPct val="0"/>
                  </a:spcAft>
                </a:pPr>
                <a:r>
                  <a:rPr lang="ar-JO" altLang="zh-CN" b="1" dirty="0">
                    <a:solidFill>
                      <a:srgbClr val="F1F7E9"/>
                    </a:solidFill>
                    <a:latin typeface="Arial Narrow" charset="0"/>
                    <a:ea typeface="宋体" charset="0"/>
                    <a:cs typeface="宋体" charset="0"/>
                  </a:rPr>
                  <a:t>كهارب عائد</a:t>
                </a:r>
                <a:endParaRPr lang="en-US" altLang="zh-CN" dirty="0">
                  <a:solidFill>
                    <a:srgbClr val="F1F7E9"/>
                  </a:solidFill>
                  <a:latin typeface="Arial Narrow" charset="0"/>
                  <a:ea typeface="宋体" charset="0"/>
                  <a:cs typeface="宋体" charset="0"/>
                </a:endParaRPr>
              </a:p>
            </p:txBody>
          </p:sp>
          <p:sp>
            <p:nvSpPr>
              <p:cNvPr id="300098" name="Rectangle 99"/>
              <p:cNvSpPr>
                <a:spLocks noChangeArrowheads="1"/>
              </p:cNvSpPr>
              <p:nvPr/>
            </p:nvSpPr>
            <p:spPr bwMode="auto">
              <a:xfrm>
                <a:off x="0" y="4546"/>
                <a:ext cx="1060" cy="518"/>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64" name="Group 102"/>
            <p:cNvGrpSpPr>
              <a:grpSpLocks/>
            </p:cNvGrpSpPr>
            <p:nvPr/>
          </p:nvGrpSpPr>
          <p:grpSpPr bwMode="auto">
            <a:xfrm>
              <a:off x="1350" y="3447"/>
              <a:ext cx="1511" cy="338"/>
              <a:chOff x="1060" y="4546"/>
              <a:chExt cx="1328" cy="518"/>
            </a:xfrm>
          </p:grpSpPr>
          <p:sp>
            <p:nvSpPr>
              <p:cNvPr id="300095" name="Rectangle 38"/>
              <p:cNvSpPr>
                <a:spLocks noChangeArrowheads="1"/>
              </p:cNvSpPr>
              <p:nvPr/>
            </p:nvSpPr>
            <p:spPr bwMode="auto">
              <a:xfrm>
                <a:off x="1092" y="4546"/>
                <a:ext cx="126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ar-JO" altLang="zh-CN" b="1" dirty="0">
                    <a:solidFill>
                      <a:srgbClr val="F1F7E9"/>
                    </a:solidFill>
                    <a:latin typeface="Arial Narrow" charset="0"/>
                    <a:ea typeface="宋体" charset="0"/>
                    <a:cs typeface="宋体" charset="0"/>
                  </a:rPr>
                  <a:t>موسى</a:t>
                </a:r>
              </a:p>
              <a:p>
                <a:pPr algn="ctr" defTabSz="914400" fontAlgn="base">
                  <a:spcBef>
                    <a:spcPct val="0"/>
                  </a:spcBef>
                  <a:spcAft>
                    <a:spcPct val="0"/>
                  </a:spcAft>
                </a:pPr>
                <a:r>
                  <a:rPr lang="ar-JO" altLang="zh-CN" b="1" dirty="0">
                    <a:solidFill>
                      <a:srgbClr val="F1F7E9"/>
                    </a:solidFill>
                    <a:latin typeface="Arial Narrow" charset="0"/>
                    <a:ea typeface="宋体" charset="0"/>
                    <a:cs typeface="宋体" charset="0"/>
                  </a:rPr>
                  <a:t>كقائد في البرية</a:t>
                </a:r>
                <a:endParaRPr lang="en-US" altLang="zh-CN" dirty="0">
                  <a:solidFill>
                    <a:srgbClr val="F1F7E9"/>
                  </a:solidFill>
                  <a:latin typeface="Arial Narrow" charset="0"/>
                  <a:ea typeface="宋体" charset="0"/>
                  <a:cs typeface="宋体" charset="0"/>
                </a:endParaRPr>
              </a:p>
            </p:txBody>
          </p:sp>
          <p:sp>
            <p:nvSpPr>
              <p:cNvPr id="300096" name="Rectangle 101"/>
              <p:cNvSpPr>
                <a:spLocks noChangeArrowheads="1"/>
              </p:cNvSpPr>
              <p:nvPr/>
            </p:nvSpPr>
            <p:spPr bwMode="auto">
              <a:xfrm>
                <a:off x="1060" y="4546"/>
                <a:ext cx="1328" cy="518"/>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65" name="Group 104"/>
            <p:cNvGrpSpPr>
              <a:grpSpLocks/>
            </p:cNvGrpSpPr>
            <p:nvPr/>
          </p:nvGrpSpPr>
          <p:grpSpPr bwMode="auto">
            <a:xfrm>
              <a:off x="2861" y="3447"/>
              <a:ext cx="1128" cy="338"/>
              <a:chOff x="2388" y="4546"/>
              <a:chExt cx="992" cy="518"/>
            </a:xfrm>
          </p:grpSpPr>
          <p:sp>
            <p:nvSpPr>
              <p:cNvPr id="300093" name="Rectangle 39"/>
              <p:cNvSpPr>
                <a:spLocks noChangeArrowheads="1"/>
              </p:cNvSpPr>
              <p:nvPr/>
            </p:nvSpPr>
            <p:spPr bwMode="auto">
              <a:xfrm>
                <a:off x="2420" y="4546"/>
                <a:ext cx="92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ar-JO" altLang="zh-CN" b="1" dirty="0">
                    <a:solidFill>
                      <a:srgbClr val="F1F7E9"/>
                    </a:solidFill>
                    <a:latin typeface="Arial Narrow" charset="0"/>
                    <a:ea typeface="宋体" charset="0"/>
                    <a:cs typeface="宋体" charset="0"/>
                  </a:rPr>
                  <a:t>موسى</a:t>
                </a:r>
              </a:p>
              <a:p>
                <a:pPr algn="ctr" defTabSz="914400" fontAlgn="base">
                  <a:spcBef>
                    <a:spcPct val="0"/>
                  </a:spcBef>
                  <a:spcAft>
                    <a:spcPct val="0"/>
                  </a:spcAft>
                </a:pPr>
                <a:r>
                  <a:rPr lang="ar-JO" altLang="zh-CN" b="1" dirty="0">
                    <a:solidFill>
                      <a:srgbClr val="F1F7E9"/>
                    </a:solidFill>
                    <a:latin typeface="Arial Narrow" charset="0"/>
                    <a:ea typeface="宋体" charset="0"/>
                    <a:cs typeface="宋体" charset="0"/>
                  </a:rPr>
                  <a:t>كوسـيط</a:t>
                </a:r>
                <a:endParaRPr lang="en-US" altLang="zh-CN" dirty="0">
                  <a:solidFill>
                    <a:srgbClr val="F1F7E9"/>
                  </a:solidFill>
                  <a:latin typeface="Arial Narrow" charset="0"/>
                  <a:ea typeface="宋体" charset="0"/>
                  <a:cs typeface="宋体" charset="0"/>
                </a:endParaRPr>
              </a:p>
            </p:txBody>
          </p:sp>
          <p:sp>
            <p:nvSpPr>
              <p:cNvPr id="300094" name="Rectangle 103"/>
              <p:cNvSpPr>
                <a:spLocks noChangeArrowheads="1"/>
              </p:cNvSpPr>
              <p:nvPr/>
            </p:nvSpPr>
            <p:spPr bwMode="auto">
              <a:xfrm>
                <a:off x="2388" y="4546"/>
                <a:ext cx="992" cy="518"/>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66" name="Group 106"/>
            <p:cNvGrpSpPr>
              <a:grpSpLocks/>
            </p:cNvGrpSpPr>
            <p:nvPr/>
          </p:nvGrpSpPr>
          <p:grpSpPr bwMode="auto">
            <a:xfrm>
              <a:off x="3989" y="3447"/>
              <a:ext cx="1333" cy="338"/>
              <a:chOff x="3380" y="4546"/>
              <a:chExt cx="1172" cy="518"/>
            </a:xfrm>
          </p:grpSpPr>
          <p:sp>
            <p:nvSpPr>
              <p:cNvPr id="300091" name="Rectangle 40"/>
              <p:cNvSpPr>
                <a:spLocks noChangeArrowheads="1"/>
              </p:cNvSpPr>
              <p:nvPr/>
            </p:nvSpPr>
            <p:spPr bwMode="auto">
              <a:xfrm>
                <a:off x="3412" y="4546"/>
                <a:ext cx="110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ar-JO" altLang="zh-CN" b="1" dirty="0">
                    <a:solidFill>
                      <a:srgbClr val="F1F7E9"/>
                    </a:solidFill>
                    <a:latin typeface="Arial Narrow" charset="0"/>
                    <a:ea typeface="宋体" charset="0"/>
                    <a:cs typeface="宋体" charset="0"/>
                  </a:rPr>
                  <a:t>موسى</a:t>
                </a:r>
              </a:p>
              <a:p>
                <a:pPr algn="ctr" defTabSz="914400" fontAlgn="base">
                  <a:spcBef>
                    <a:spcPct val="0"/>
                  </a:spcBef>
                  <a:spcAft>
                    <a:spcPct val="0"/>
                  </a:spcAft>
                </a:pPr>
                <a:r>
                  <a:rPr lang="ar-JO" altLang="zh-CN" b="1" dirty="0">
                    <a:solidFill>
                      <a:srgbClr val="F1F7E9"/>
                    </a:solidFill>
                    <a:latin typeface="Arial Narrow" charset="0"/>
                    <a:ea typeface="宋体" charset="0"/>
                    <a:cs typeface="宋体" charset="0"/>
                  </a:rPr>
                  <a:t>كمشّرع</a:t>
                </a:r>
                <a:endParaRPr lang="en-US" altLang="zh-CN" dirty="0">
                  <a:solidFill>
                    <a:srgbClr val="F1F7E9"/>
                  </a:solidFill>
                  <a:latin typeface="Arial Narrow" charset="0"/>
                  <a:ea typeface="宋体" charset="0"/>
                  <a:cs typeface="宋体" charset="0"/>
                </a:endParaRPr>
              </a:p>
            </p:txBody>
          </p:sp>
          <p:sp>
            <p:nvSpPr>
              <p:cNvPr id="300092" name="Rectangle 105"/>
              <p:cNvSpPr>
                <a:spLocks noChangeArrowheads="1"/>
              </p:cNvSpPr>
              <p:nvPr/>
            </p:nvSpPr>
            <p:spPr bwMode="auto">
              <a:xfrm>
                <a:off x="3380" y="4546"/>
                <a:ext cx="1172" cy="518"/>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67" name="Group 108"/>
            <p:cNvGrpSpPr>
              <a:grpSpLocks/>
            </p:cNvGrpSpPr>
            <p:nvPr/>
          </p:nvGrpSpPr>
          <p:grpSpPr bwMode="auto">
            <a:xfrm>
              <a:off x="144" y="3785"/>
              <a:ext cx="582" cy="439"/>
              <a:chOff x="0" y="5064"/>
              <a:chExt cx="512" cy="672"/>
            </a:xfrm>
          </p:grpSpPr>
          <p:sp>
            <p:nvSpPr>
              <p:cNvPr id="300089" name="Rectangle 42"/>
              <p:cNvSpPr>
                <a:spLocks noChangeArrowheads="1"/>
              </p:cNvSpPr>
              <p:nvPr/>
            </p:nvSpPr>
            <p:spPr bwMode="auto">
              <a:xfrm>
                <a:off x="32" y="5064"/>
                <a:ext cx="448"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ar-JO" altLang="zh-CN" sz="1600" dirty="0">
                    <a:solidFill>
                      <a:srgbClr val="F1F7E9"/>
                    </a:solidFill>
                    <a:latin typeface="Arial Narrow" charset="0"/>
                    <a:ea typeface="宋体" charset="0"/>
                    <a:cs typeface="宋体" charset="0"/>
                  </a:rPr>
                  <a:t>التحضير</a:t>
                </a:r>
              </a:p>
              <a:p>
                <a:pPr algn="ctr" defTabSz="914400" fontAlgn="base">
                  <a:spcBef>
                    <a:spcPct val="0"/>
                  </a:spcBef>
                  <a:spcAft>
                    <a:spcPct val="0"/>
                  </a:spcAft>
                </a:pPr>
                <a:r>
                  <a:rPr lang="ar-JO" altLang="zh-CN" sz="1200" dirty="0">
                    <a:solidFill>
                      <a:srgbClr val="F1F7E9"/>
                    </a:solidFill>
                    <a:latin typeface="Arial Narrow" charset="0"/>
                    <a:ea typeface="宋体" charset="0"/>
                    <a:cs typeface="宋体" charset="0"/>
                  </a:rPr>
                  <a:t>(</a:t>
                </a:r>
                <a:r>
                  <a:rPr lang="ar-JO" altLang="zh-CN" sz="1200" dirty="0">
                    <a:solidFill>
                      <a:srgbClr val="F1F7E9"/>
                    </a:solidFill>
                    <a:latin typeface="Arial" panose="020B0604020202020204" pitchFamily="34" charset="0"/>
                    <a:ea typeface="宋体" charset="0"/>
                    <a:cs typeface="Arial" panose="020B0604020202020204" pitchFamily="34" charset="0"/>
                  </a:rPr>
                  <a:t>1:1 – 7: 13)</a:t>
                </a:r>
                <a:endParaRPr lang="en-US" altLang="zh-CN" sz="1200" dirty="0">
                  <a:solidFill>
                    <a:srgbClr val="F1F7E9"/>
                  </a:solidFill>
                  <a:latin typeface="Arial Narrow" charset="0"/>
                  <a:ea typeface="宋体" charset="0"/>
                  <a:cs typeface="宋体" charset="0"/>
                </a:endParaRPr>
              </a:p>
            </p:txBody>
          </p:sp>
          <p:sp>
            <p:nvSpPr>
              <p:cNvPr id="300090" name="Rectangle 107"/>
              <p:cNvSpPr>
                <a:spLocks noChangeArrowheads="1"/>
              </p:cNvSpPr>
              <p:nvPr/>
            </p:nvSpPr>
            <p:spPr bwMode="auto">
              <a:xfrm>
                <a:off x="0" y="5064"/>
                <a:ext cx="512" cy="67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68" name="Group 110"/>
            <p:cNvGrpSpPr>
              <a:grpSpLocks/>
            </p:cNvGrpSpPr>
            <p:nvPr/>
          </p:nvGrpSpPr>
          <p:grpSpPr bwMode="auto">
            <a:xfrm>
              <a:off x="726" y="3785"/>
              <a:ext cx="624" cy="439"/>
              <a:chOff x="512" y="5064"/>
              <a:chExt cx="548" cy="672"/>
            </a:xfrm>
          </p:grpSpPr>
          <p:sp>
            <p:nvSpPr>
              <p:cNvPr id="300087" name="Rectangle 43"/>
              <p:cNvSpPr>
                <a:spLocks noChangeArrowheads="1"/>
              </p:cNvSpPr>
              <p:nvPr/>
            </p:nvSpPr>
            <p:spPr bwMode="auto">
              <a:xfrm>
                <a:off x="544" y="5064"/>
                <a:ext cx="484"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ar-JO" altLang="zh-CN" sz="1600" dirty="0">
                    <a:solidFill>
                      <a:srgbClr val="F1F7E9"/>
                    </a:solidFill>
                    <a:latin typeface="Arial Narrow" charset="0"/>
                    <a:ea typeface="宋体" charset="0"/>
                    <a:cs typeface="宋体" charset="0"/>
                  </a:rPr>
                  <a:t>الضربات</a:t>
                </a:r>
              </a:p>
              <a:p>
                <a:pPr algn="ctr" defTabSz="914400" fontAlgn="base">
                  <a:spcBef>
                    <a:spcPct val="0"/>
                  </a:spcBef>
                  <a:spcAft>
                    <a:spcPct val="0"/>
                  </a:spcAft>
                </a:pPr>
                <a:r>
                  <a:rPr lang="ar-JO" altLang="zh-CN" sz="1200" dirty="0">
                    <a:solidFill>
                      <a:srgbClr val="F1F7E9"/>
                    </a:solidFill>
                    <a:latin typeface="Arial" panose="020B0604020202020204" pitchFamily="34" charset="0"/>
                    <a:ea typeface="宋体" charset="0"/>
                    <a:cs typeface="Arial" panose="020B0604020202020204" pitchFamily="34" charset="0"/>
                  </a:rPr>
                  <a:t>(7: 14- 11: 10)</a:t>
                </a:r>
                <a:endParaRPr lang="en-US" altLang="zh-CN" sz="1200" dirty="0">
                  <a:solidFill>
                    <a:srgbClr val="F1F7E9"/>
                  </a:solidFill>
                  <a:latin typeface="Arial" panose="020B0604020202020204" pitchFamily="34" charset="0"/>
                  <a:ea typeface="宋体" charset="0"/>
                  <a:cs typeface="Arial" panose="020B0604020202020204" pitchFamily="34" charset="0"/>
                </a:endParaRPr>
              </a:p>
            </p:txBody>
          </p:sp>
          <p:sp>
            <p:nvSpPr>
              <p:cNvPr id="300088" name="Rectangle 109"/>
              <p:cNvSpPr>
                <a:spLocks noChangeArrowheads="1"/>
              </p:cNvSpPr>
              <p:nvPr/>
            </p:nvSpPr>
            <p:spPr bwMode="auto">
              <a:xfrm>
                <a:off x="512" y="5064"/>
                <a:ext cx="548" cy="67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69" name="Group 112"/>
            <p:cNvGrpSpPr>
              <a:grpSpLocks/>
            </p:cNvGrpSpPr>
            <p:nvPr/>
          </p:nvGrpSpPr>
          <p:grpSpPr bwMode="auto">
            <a:xfrm>
              <a:off x="1350" y="3785"/>
              <a:ext cx="687" cy="439"/>
              <a:chOff x="1060" y="5064"/>
              <a:chExt cx="604" cy="672"/>
            </a:xfrm>
          </p:grpSpPr>
          <p:sp>
            <p:nvSpPr>
              <p:cNvPr id="300085" name="Rectangle 44"/>
              <p:cNvSpPr>
                <a:spLocks noChangeArrowheads="1"/>
              </p:cNvSpPr>
              <p:nvPr/>
            </p:nvSpPr>
            <p:spPr bwMode="auto">
              <a:xfrm>
                <a:off x="1092" y="5064"/>
                <a:ext cx="540"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ar-JO" altLang="zh-CN" sz="1600" dirty="0">
                    <a:solidFill>
                      <a:srgbClr val="F1F7E9"/>
                    </a:solidFill>
                    <a:latin typeface="Arial Narrow" charset="0"/>
                    <a:ea typeface="宋体" charset="0"/>
                    <a:cs typeface="宋体" charset="0"/>
                  </a:rPr>
                  <a:t>التذكارات</a:t>
                </a:r>
              </a:p>
              <a:p>
                <a:pPr algn="ctr" defTabSz="914400" fontAlgn="base">
                  <a:spcBef>
                    <a:spcPct val="0"/>
                  </a:spcBef>
                  <a:spcAft>
                    <a:spcPct val="0"/>
                  </a:spcAft>
                </a:pPr>
                <a:r>
                  <a:rPr lang="ar-JO" altLang="zh-CN" sz="1200" dirty="0">
                    <a:solidFill>
                      <a:srgbClr val="F1F7E9"/>
                    </a:solidFill>
                    <a:latin typeface="Arial Narrow" charset="0"/>
                    <a:ea typeface="宋体" charset="0"/>
                    <a:cs typeface="宋体" charset="0"/>
                  </a:rPr>
                  <a:t>(</a:t>
                </a:r>
                <a:r>
                  <a:rPr lang="ar-JO" altLang="zh-CN" sz="1200" dirty="0">
                    <a:solidFill>
                      <a:srgbClr val="F1F7E9"/>
                    </a:solidFill>
                    <a:latin typeface="Arial" panose="020B0604020202020204" pitchFamily="34" charset="0"/>
                    <a:ea typeface="宋体" charset="0"/>
                    <a:cs typeface="Arial" panose="020B0604020202020204" pitchFamily="34" charset="0"/>
                  </a:rPr>
                  <a:t>12: 1 -15: 21)</a:t>
                </a:r>
                <a:endParaRPr lang="en-US" altLang="zh-CN" sz="1200" dirty="0">
                  <a:solidFill>
                    <a:srgbClr val="F1F7E9"/>
                  </a:solidFill>
                  <a:latin typeface="Arial Narrow" charset="0"/>
                  <a:ea typeface="宋体" charset="0"/>
                  <a:cs typeface="宋体" charset="0"/>
                </a:endParaRPr>
              </a:p>
            </p:txBody>
          </p:sp>
          <p:sp>
            <p:nvSpPr>
              <p:cNvPr id="300086" name="Rectangle 111"/>
              <p:cNvSpPr>
                <a:spLocks noChangeArrowheads="1"/>
              </p:cNvSpPr>
              <p:nvPr/>
            </p:nvSpPr>
            <p:spPr bwMode="auto">
              <a:xfrm>
                <a:off x="1060" y="5064"/>
                <a:ext cx="604" cy="67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70" name="Group 114"/>
            <p:cNvGrpSpPr>
              <a:grpSpLocks/>
            </p:cNvGrpSpPr>
            <p:nvPr/>
          </p:nvGrpSpPr>
          <p:grpSpPr bwMode="auto">
            <a:xfrm>
              <a:off x="2037" y="3785"/>
              <a:ext cx="824" cy="439"/>
              <a:chOff x="1664" y="5064"/>
              <a:chExt cx="724" cy="672"/>
            </a:xfrm>
          </p:grpSpPr>
          <p:sp>
            <p:nvSpPr>
              <p:cNvPr id="300083" name="Rectangle 45"/>
              <p:cNvSpPr>
                <a:spLocks noChangeArrowheads="1"/>
              </p:cNvSpPr>
              <p:nvPr/>
            </p:nvSpPr>
            <p:spPr bwMode="auto">
              <a:xfrm>
                <a:off x="1696" y="5064"/>
                <a:ext cx="660"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ar-JO" altLang="zh-CN" sz="1600" dirty="0">
                    <a:solidFill>
                      <a:srgbClr val="F1F7E9"/>
                    </a:solidFill>
                    <a:latin typeface="Arial Narrow" charset="0"/>
                    <a:ea typeface="宋体" charset="0"/>
                    <a:cs typeface="宋体" charset="0"/>
                  </a:rPr>
                  <a:t>الأحكام</a:t>
                </a:r>
              </a:p>
              <a:p>
                <a:pPr algn="ctr" defTabSz="914400" fontAlgn="base">
                  <a:spcBef>
                    <a:spcPct val="0"/>
                  </a:spcBef>
                  <a:spcAft>
                    <a:spcPct val="0"/>
                  </a:spcAft>
                </a:pPr>
                <a:r>
                  <a:rPr lang="ar-JO" altLang="zh-CN" sz="1200" dirty="0">
                    <a:solidFill>
                      <a:srgbClr val="F1F7E9"/>
                    </a:solidFill>
                    <a:latin typeface="Arial" panose="020B0604020202020204" pitchFamily="34" charset="0"/>
                    <a:ea typeface="宋体" charset="0"/>
                    <a:cs typeface="Arial" panose="020B0604020202020204" pitchFamily="34" charset="0"/>
                  </a:rPr>
                  <a:t>(15: 22- 18: 27)</a:t>
                </a:r>
                <a:endParaRPr lang="en-US" altLang="zh-CN" sz="1200" dirty="0">
                  <a:solidFill>
                    <a:srgbClr val="F1F7E9"/>
                  </a:solidFill>
                  <a:latin typeface="Arial" panose="020B0604020202020204" pitchFamily="34" charset="0"/>
                  <a:ea typeface="宋体" charset="0"/>
                  <a:cs typeface="Arial" panose="020B0604020202020204" pitchFamily="34" charset="0"/>
                </a:endParaRPr>
              </a:p>
            </p:txBody>
          </p:sp>
          <p:sp>
            <p:nvSpPr>
              <p:cNvPr id="300084" name="Rectangle 113"/>
              <p:cNvSpPr>
                <a:spLocks noChangeArrowheads="1"/>
              </p:cNvSpPr>
              <p:nvPr/>
            </p:nvSpPr>
            <p:spPr bwMode="auto">
              <a:xfrm>
                <a:off x="1664" y="5064"/>
                <a:ext cx="724" cy="67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71" name="Group 116"/>
            <p:cNvGrpSpPr>
              <a:grpSpLocks/>
            </p:cNvGrpSpPr>
            <p:nvPr/>
          </p:nvGrpSpPr>
          <p:grpSpPr bwMode="auto">
            <a:xfrm>
              <a:off x="2861" y="3785"/>
              <a:ext cx="605" cy="439"/>
              <a:chOff x="2388" y="5064"/>
              <a:chExt cx="532" cy="672"/>
            </a:xfrm>
          </p:grpSpPr>
          <p:sp>
            <p:nvSpPr>
              <p:cNvPr id="300081" name="Rectangle 46"/>
              <p:cNvSpPr>
                <a:spLocks noChangeArrowheads="1"/>
              </p:cNvSpPr>
              <p:nvPr/>
            </p:nvSpPr>
            <p:spPr bwMode="auto">
              <a:xfrm>
                <a:off x="2420" y="5064"/>
                <a:ext cx="468"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ar-JO" altLang="zh-CN" sz="1600" dirty="0">
                    <a:solidFill>
                      <a:srgbClr val="F1F7E9"/>
                    </a:solidFill>
                    <a:latin typeface="Arial Narrow" charset="0"/>
                    <a:ea typeface="宋体" charset="0"/>
                    <a:cs typeface="宋体" charset="0"/>
                  </a:rPr>
                  <a:t>الاستعداد</a:t>
                </a:r>
              </a:p>
              <a:p>
                <a:pPr algn="ctr" defTabSz="914400" fontAlgn="base">
                  <a:spcBef>
                    <a:spcPct val="0"/>
                  </a:spcBef>
                  <a:spcAft>
                    <a:spcPct val="0"/>
                  </a:spcAft>
                </a:pPr>
                <a:r>
                  <a:rPr lang="ar-JO" altLang="zh-CN" sz="1600" dirty="0">
                    <a:solidFill>
                      <a:srgbClr val="F1F7E9"/>
                    </a:solidFill>
                    <a:latin typeface="Arial" panose="020B0604020202020204" pitchFamily="34" charset="0"/>
                    <a:ea typeface="宋体" charset="0"/>
                    <a:cs typeface="Arial" panose="020B0604020202020204" pitchFamily="34" charset="0"/>
                  </a:rPr>
                  <a:t>(19)</a:t>
                </a:r>
                <a:endParaRPr lang="en-US" altLang="zh-CN" sz="1600" dirty="0">
                  <a:solidFill>
                    <a:srgbClr val="F1F7E9"/>
                  </a:solidFill>
                  <a:latin typeface="Arial" panose="020B0604020202020204" pitchFamily="34" charset="0"/>
                  <a:ea typeface="宋体" charset="0"/>
                  <a:cs typeface="Arial" panose="020B0604020202020204" pitchFamily="34" charset="0"/>
                </a:endParaRPr>
              </a:p>
            </p:txBody>
          </p:sp>
          <p:sp>
            <p:nvSpPr>
              <p:cNvPr id="300082" name="Rectangle 115"/>
              <p:cNvSpPr>
                <a:spLocks noChangeArrowheads="1"/>
              </p:cNvSpPr>
              <p:nvPr/>
            </p:nvSpPr>
            <p:spPr bwMode="auto">
              <a:xfrm>
                <a:off x="2388" y="5064"/>
                <a:ext cx="532" cy="67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72" name="Group 118"/>
            <p:cNvGrpSpPr>
              <a:grpSpLocks/>
            </p:cNvGrpSpPr>
            <p:nvPr/>
          </p:nvGrpSpPr>
          <p:grpSpPr bwMode="auto">
            <a:xfrm>
              <a:off x="3466" y="3785"/>
              <a:ext cx="523" cy="439"/>
              <a:chOff x="2920" y="5064"/>
              <a:chExt cx="460" cy="672"/>
            </a:xfrm>
          </p:grpSpPr>
          <p:sp>
            <p:nvSpPr>
              <p:cNvPr id="300079" name="Rectangle 47"/>
              <p:cNvSpPr>
                <a:spLocks noChangeArrowheads="1"/>
              </p:cNvSpPr>
              <p:nvPr/>
            </p:nvSpPr>
            <p:spPr bwMode="auto">
              <a:xfrm>
                <a:off x="2952" y="5064"/>
                <a:ext cx="396"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ar-JO" altLang="zh-CN" sz="1200" dirty="0">
                    <a:solidFill>
                      <a:srgbClr val="F1F7E9"/>
                    </a:solidFill>
                    <a:latin typeface="Arial" panose="020B0604020202020204" pitchFamily="34" charset="0"/>
                    <a:ea typeface="宋体" charset="0"/>
                    <a:cs typeface="Arial" panose="020B0604020202020204" pitchFamily="34" charset="0"/>
                  </a:rPr>
                  <a:t>عهد بـ 3 أجزاء</a:t>
                </a:r>
              </a:p>
              <a:p>
                <a:pPr algn="ctr" defTabSz="914400" fontAlgn="base">
                  <a:spcBef>
                    <a:spcPct val="0"/>
                  </a:spcBef>
                  <a:spcAft>
                    <a:spcPct val="0"/>
                  </a:spcAft>
                </a:pPr>
                <a:r>
                  <a:rPr lang="ar-JO" altLang="zh-CN" sz="1200" dirty="0">
                    <a:solidFill>
                      <a:srgbClr val="F1F7E9"/>
                    </a:solidFill>
                    <a:latin typeface="Arial" panose="020B0604020202020204" pitchFamily="34" charset="0"/>
                    <a:ea typeface="宋体" charset="0"/>
                    <a:cs typeface="Arial" panose="020B0604020202020204" pitchFamily="34" charset="0"/>
                  </a:rPr>
                  <a:t>(20- 31)</a:t>
                </a:r>
                <a:endParaRPr lang="en-US" altLang="zh-CN" sz="1200" dirty="0">
                  <a:solidFill>
                    <a:srgbClr val="F1F7E9"/>
                  </a:solidFill>
                  <a:latin typeface="Arial" panose="020B0604020202020204" pitchFamily="34" charset="0"/>
                  <a:ea typeface="宋体" charset="0"/>
                  <a:cs typeface="Arial" panose="020B0604020202020204" pitchFamily="34" charset="0"/>
                </a:endParaRPr>
              </a:p>
            </p:txBody>
          </p:sp>
          <p:sp>
            <p:nvSpPr>
              <p:cNvPr id="300080" name="Rectangle 117"/>
              <p:cNvSpPr>
                <a:spLocks noChangeArrowheads="1"/>
              </p:cNvSpPr>
              <p:nvPr/>
            </p:nvSpPr>
            <p:spPr bwMode="auto">
              <a:xfrm>
                <a:off x="2920" y="5064"/>
                <a:ext cx="460" cy="67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73" name="Group 120"/>
            <p:cNvGrpSpPr>
              <a:grpSpLocks/>
            </p:cNvGrpSpPr>
            <p:nvPr/>
          </p:nvGrpSpPr>
          <p:grpSpPr bwMode="auto">
            <a:xfrm>
              <a:off x="3989" y="3785"/>
              <a:ext cx="564" cy="439"/>
              <a:chOff x="3380" y="5064"/>
              <a:chExt cx="496" cy="672"/>
            </a:xfrm>
          </p:grpSpPr>
          <p:sp>
            <p:nvSpPr>
              <p:cNvPr id="300077" name="Rectangle 48"/>
              <p:cNvSpPr>
                <a:spLocks noChangeArrowheads="1"/>
              </p:cNvSpPr>
              <p:nvPr/>
            </p:nvSpPr>
            <p:spPr bwMode="auto">
              <a:xfrm>
                <a:off x="3412" y="5064"/>
                <a:ext cx="432"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ar-JO" altLang="zh-CN" sz="1400" dirty="0">
                    <a:solidFill>
                      <a:srgbClr val="F1F7E9"/>
                    </a:solidFill>
                    <a:latin typeface="Arial" panose="020B0604020202020204" pitchFamily="34" charset="0"/>
                    <a:ea typeface="宋体" charset="0"/>
                    <a:cs typeface="Arial" panose="020B0604020202020204" pitchFamily="34" charset="0"/>
                  </a:rPr>
                  <a:t>مكسور ومجدد</a:t>
                </a:r>
              </a:p>
              <a:p>
                <a:pPr algn="ctr" defTabSz="914400" fontAlgn="base">
                  <a:spcBef>
                    <a:spcPct val="0"/>
                  </a:spcBef>
                  <a:spcAft>
                    <a:spcPct val="0"/>
                  </a:spcAft>
                </a:pPr>
                <a:r>
                  <a:rPr lang="ar-JO" altLang="zh-CN" sz="1400" dirty="0">
                    <a:solidFill>
                      <a:srgbClr val="F1F7E9"/>
                    </a:solidFill>
                    <a:latin typeface="Arial" panose="020B0604020202020204" pitchFamily="34" charset="0"/>
                    <a:ea typeface="宋体" charset="0"/>
                    <a:cs typeface="Arial" panose="020B0604020202020204" pitchFamily="34" charset="0"/>
                  </a:rPr>
                  <a:t>(32- 34)</a:t>
                </a:r>
                <a:endParaRPr lang="en-US" altLang="zh-CN" sz="1400" dirty="0">
                  <a:solidFill>
                    <a:srgbClr val="F1F7E9"/>
                  </a:solidFill>
                  <a:latin typeface="Arial" panose="020B0604020202020204" pitchFamily="34" charset="0"/>
                  <a:ea typeface="宋体" charset="0"/>
                  <a:cs typeface="Arial" panose="020B0604020202020204" pitchFamily="34" charset="0"/>
                </a:endParaRPr>
              </a:p>
            </p:txBody>
          </p:sp>
          <p:sp>
            <p:nvSpPr>
              <p:cNvPr id="300078" name="Rectangle 119"/>
              <p:cNvSpPr>
                <a:spLocks noChangeArrowheads="1"/>
              </p:cNvSpPr>
              <p:nvPr/>
            </p:nvSpPr>
            <p:spPr bwMode="auto">
              <a:xfrm>
                <a:off x="3380" y="5064"/>
                <a:ext cx="496" cy="67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300074" name="Group 122"/>
            <p:cNvGrpSpPr>
              <a:grpSpLocks/>
            </p:cNvGrpSpPr>
            <p:nvPr/>
          </p:nvGrpSpPr>
          <p:grpSpPr bwMode="auto">
            <a:xfrm>
              <a:off x="4553" y="3785"/>
              <a:ext cx="769" cy="439"/>
              <a:chOff x="3876" y="5064"/>
              <a:chExt cx="676" cy="672"/>
            </a:xfrm>
          </p:grpSpPr>
          <p:sp>
            <p:nvSpPr>
              <p:cNvPr id="300075" name="Rectangle 49"/>
              <p:cNvSpPr>
                <a:spLocks noChangeArrowheads="1"/>
              </p:cNvSpPr>
              <p:nvPr/>
            </p:nvSpPr>
            <p:spPr bwMode="auto">
              <a:xfrm>
                <a:off x="3908" y="5064"/>
                <a:ext cx="612"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defTabSz="914400" fontAlgn="base">
                  <a:spcBef>
                    <a:spcPct val="0"/>
                  </a:spcBef>
                  <a:spcAft>
                    <a:spcPct val="0"/>
                  </a:spcAft>
                </a:pPr>
                <a:r>
                  <a:rPr lang="ar-JO" altLang="zh-CN" sz="1400" dirty="0">
                    <a:solidFill>
                      <a:srgbClr val="F1F7E9"/>
                    </a:solidFill>
                    <a:latin typeface="Arial" panose="020B0604020202020204" pitchFamily="34" charset="0"/>
                    <a:ea typeface="宋体" charset="0"/>
                    <a:cs typeface="Arial" panose="020B0604020202020204" pitchFamily="34" charset="0"/>
                  </a:rPr>
                  <a:t>خيمة الاجتماع/ مشيدة ومملؤة</a:t>
                </a:r>
              </a:p>
              <a:p>
                <a:pPr algn="ctr" defTabSz="914400" fontAlgn="base">
                  <a:spcBef>
                    <a:spcPct val="0"/>
                  </a:spcBef>
                  <a:spcAft>
                    <a:spcPct val="0"/>
                  </a:spcAft>
                </a:pPr>
                <a:r>
                  <a:rPr lang="ar-JO" altLang="zh-CN" sz="1400" dirty="0">
                    <a:solidFill>
                      <a:srgbClr val="F1F7E9"/>
                    </a:solidFill>
                    <a:latin typeface="Arial" panose="020B0604020202020204" pitchFamily="34" charset="0"/>
                    <a:ea typeface="宋体" charset="0"/>
                    <a:cs typeface="Arial" panose="020B0604020202020204" pitchFamily="34" charset="0"/>
                  </a:rPr>
                  <a:t>(35- 40)</a:t>
                </a:r>
                <a:endParaRPr lang="en-US" altLang="zh-CN" sz="1600" dirty="0">
                  <a:solidFill>
                    <a:srgbClr val="F1F7E9"/>
                  </a:solidFill>
                  <a:latin typeface="Arial Narrow" charset="0"/>
                  <a:ea typeface="宋体" charset="0"/>
                  <a:cs typeface="宋体" charset="0"/>
                </a:endParaRPr>
              </a:p>
            </p:txBody>
          </p:sp>
          <p:sp>
            <p:nvSpPr>
              <p:cNvPr id="300076" name="Rectangle 121"/>
              <p:cNvSpPr>
                <a:spLocks noChangeArrowheads="1"/>
              </p:cNvSpPr>
              <p:nvPr/>
            </p:nvSpPr>
            <p:spPr bwMode="auto">
              <a:xfrm>
                <a:off x="3876" y="5064"/>
                <a:ext cx="676" cy="672"/>
              </a:xfrm>
              <a:prstGeom prst="rect">
                <a:avLst/>
              </a:prstGeom>
              <a:noFill/>
              <a:ln w="7" cap="sq">
                <a:solidFill>
                  <a:schemeClr val="bg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pic>
        <p:nvPicPr>
          <p:cNvPr id="300036" name="Picture 129" descr="j021605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1905000" cy="127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0037" name="Text Box 124"/>
          <p:cNvSpPr txBox="1">
            <a:spLocks noChangeArrowheads="1"/>
          </p:cNvSpPr>
          <p:nvPr/>
        </p:nvSpPr>
        <p:spPr bwMode="auto">
          <a:xfrm>
            <a:off x="8534400" y="150813"/>
            <a:ext cx="508473" cy="46166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altLang="zh-CN" dirty="0">
                <a:solidFill>
                  <a:srgbClr val="FFFFFF"/>
                </a:solidFill>
                <a:latin typeface="Arial" charset="0"/>
              </a:rPr>
              <a:t>98</a:t>
            </a:r>
            <a:endParaRPr lang="en-US" altLang="zh-CN" dirty="0">
              <a:solidFill>
                <a:srgbClr val="FFFFFF"/>
              </a:solidFill>
              <a:latin typeface="Arial" charset="0"/>
            </a:endParaRPr>
          </a:p>
        </p:txBody>
      </p:sp>
    </p:spTree>
    <p:extLst>
      <p:ext uri="{BB962C8B-B14F-4D97-AF65-F5344CB8AC3E}">
        <p14:creationId xmlns:p14="http://schemas.microsoft.com/office/powerpoint/2010/main" val="651980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2369"/>
            <a:ext cx="9144000" cy="1555750"/>
          </a:xfrm>
          <a:effectLst>
            <a:outerShdw blurRad="63500" dist="35921" dir="2700000" algn="ctr" rotWithShape="0">
              <a:schemeClr val="tx2">
                <a:alpha val="74998"/>
              </a:schemeClr>
            </a:outerShdw>
          </a:effectLst>
        </p:spPr>
        <p:txBody>
          <a:bodyPr/>
          <a:lstStyle/>
          <a:p>
            <a:pPr>
              <a:defRPr/>
            </a:pPr>
            <a:r>
              <a:rPr lang="ar-JO" b="1" i="1" dirty="0">
                <a:effectLst>
                  <a:glow rad="876300">
                    <a:schemeClr val="tx1"/>
                  </a:glow>
                </a:effectLst>
                <a:latin typeface="Arial" panose="020B0604020202020204" pitchFamily="34" charset="0"/>
                <a:ea typeface="ＭＳ Ｐゴシック" charset="0"/>
                <a:cs typeface="Arial" panose="020B0604020202020204" pitchFamily="34" charset="0"/>
              </a:rPr>
              <a:t>أقسام الخروج الرئيسيّة</a:t>
            </a:r>
            <a:endParaRPr lang="en-US" b="1" i="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89763" y="1628938"/>
            <a:ext cx="2723103"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spc="-100" dirty="0">
                <a:solidFill>
                  <a:srgbClr val="000090"/>
                </a:solidFill>
                <a:latin typeface="Helvetica Neue Black Condensed"/>
                <a:ea typeface="ＭＳ Ｐゴシック" charset="0"/>
                <a:cs typeface="Helvetica Neue Black Condensed"/>
              </a:rPr>
              <a:t>الخروج</a:t>
            </a:r>
            <a:endParaRPr lang="en-US" sz="4800" spc="-100" dirty="0">
              <a:solidFill>
                <a:srgbClr val="000090"/>
              </a:solidFill>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2973757" y="1628938"/>
            <a:ext cx="2723103"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spc="-100" dirty="0">
                <a:solidFill>
                  <a:srgbClr val="000090"/>
                </a:solidFill>
                <a:latin typeface="Helvetica Neue Black Condensed"/>
                <a:ea typeface="ＭＳ Ｐゴシック" charset="0"/>
                <a:cs typeface="Helvetica Neue Black Condensed"/>
              </a:rPr>
              <a:t>الشريعة</a:t>
            </a:r>
            <a:endParaRPr lang="en-US" sz="4800" spc="-100" dirty="0">
              <a:solidFill>
                <a:srgbClr val="000090"/>
              </a:solidFill>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5889539" y="1628938"/>
            <a:ext cx="315008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spc="-100" dirty="0">
                <a:solidFill>
                  <a:srgbClr val="000090"/>
                </a:solidFill>
                <a:latin typeface="Helvetica Neue Black Condensed"/>
                <a:ea typeface="ＭＳ Ｐゴシック" charset="0"/>
                <a:cs typeface="Helvetica Neue Black Condensed"/>
              </a:rPr>
              <a:t>خيمة الاجتماع</a:t>
            </a:r>
            <a:endParaRPr lang="en-US" sz="4800" spc="-100" dirty="0">
              <a:solidFill>
                <a:srgbClr val="000090"/>
              </a:solidFill>
              <a:latin typeface="Helvetica Neue Black Condensed"/>
              <a:ea typeface="ＭＳ Ｐゴシック" charset="0"/>
              <a:cs typeface="Helvetica Neue Black Condensed"/>
            </a:endParaRPr>
          </a:p>
        </p:txBody>
      </p:sp>
      <p:sp>
        <p:nvSpPr>
          <p:cNvPr id="7" name="Rectangle 2"/>
          <p:cNvSpPr txBox="1">
            <a:spLocks noChangeArrowheads="1"/>
          </p:cNvSpPr>
          <p:nvPr/>
        </p:nvSpPr>
        <p:spPr bwMode="auto">
          <a:xfrm>
            <a:off x="162333" y="5037601"/>
            <a:ext cx="2843212"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i="1" dirty="0">
                <a:effectLst>
                  <a:glow rad="876300">
                    <a:schemeClr val="tx1"/>
                  </a:glow>
                </a:effectLst>
                <a:latin typeface="Arial" charset="0"/>
                <a:ea typeface="ＭＳ Ｐゴシック" charset="0"/>
                <a:cs typeface="ＭＳ Ｐゴシック" charset="0"/>
              </a:rPr>
              <a:t>1 - 18</a:t>
            </a:r>
            <a:endParaRPr lang="en-US" b="1" i="1" dirty="0">
              <a:effectLst>
                <a:glow rad="8763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3046327" y="5039025"/>
            <a:ext cx="2843212"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i="1" dirty="0">
                <a:effectLst>
                  <a:glow rad="876300">
                    <a:schemeClr val="tx1"/>
                  </a:glow>
                </a:effectLst>
                <a:latin typeface="Arial" charset="0"/>
                <a:ea typeface="ＭＳ Ｐゴシック" charset="0"/>
                <a:cs typeface="ＭＳ Ｐゴシック" charset="0"/>
              </a:rPr>
              <a:t>19 - 31</a:t>
            </a:r>
            <a:endParaRPr lang="en-US" b="1" i="1" dirty="0">
              <a:effectLst>
                <a:glow rad="8763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6014987" y="5026019"/>
            <a:ext cx="2843212"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i="1" dirty="0">
                <a:effectLst>
                  <a:glow rad="876300">
                    <a:schemeClr val="tx1"/>
                  </a:glow>
                </a:effectLst>
                <a:latin typeface="Arial" charset="0"/>
                <a:ea typeface="ＭＳ Ｐゴシック" charset="0"/>
                <a:cs typeface="ＭＳ Ｐゴシック" charset="0"/>
              </a:rPr>
              <a:t>32 - 40</a:t>
            </a:r>
            <a:endParaRPr lang="en-US" b="1" i="1" dirty="0">
              <a:effectLst>
                <a:glow rad="876300">
                  <a:schemeClr val="tx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162333" y="5849306"/>
            <a:ext cx="2843212"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i="1" dirty="0">
                <a:effectLst>
                  <a:glow rad="876300">
                    <a:schemeClr val="tx1"/>
                  </a:glow>
                </a:effectLst>
                <a:latin typeface="Arial" panose="020B0604020202020204" pitchFamily="34" charset="0"/>
                <a:ea typeface="ＭＳ Ｐゴシック" charset="0"/>
                <a:cs typeface="Arial" panose="020B0604020202020204" pitchFamily="34" charset="0"/>
              </a:rPr>
              <a:t>مرويّات</a:t>
            </a:r>
            <a:endParaRPr lang="en-US" b="1" i="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3179372" y="5849306"/>
            <a:ext cx="5860252"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i="1" dirty="0">
                <a:effectLst>
                  <a:glow rad="876300">
                    <a:schemeClr val="tx1"/>
                  </a:glow>
                </a:effectLst>
                <a:latin typeface="Arial" panose="020B0604020202020204" pitchFamily="34" charset="0"/>
                <a:ea typeface="ＭＳ Ｐゴシック" charset="0"/>
                <a:cs typeface="Arial" panose="020B0604020202020204" pitchFamily="34" charset="0"/>
              </a:rPr>
              <a:t>تعليمات</a:t>
            </a:r>
            <a:endParaRPr lang="en-US" b="1" i="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2216417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63"/>
          <p:cNvPicPr preferRelativeResize="0"/>
          <p:nvPr/>
        </p:nvPicPr>
        <p:blipFill rotWithShape="1">
          <a:blip r:embed="rId3">
            <a:alphaModFix/>
          </a:blip>
          <a:srcRect l="20947"/>
          <a:stretch/>
        </p:blipFill>
        <p:spPr>
          <a:xfrm>
            <a:off x="0" y="-28575"/>
            <a:ext cx="9182100" cy="6886575"/>
          </a:xfrm>
          <a:prstGeom prst="rect">
            <a:avLst/>
          </a:prstGeom>
          <a:noFill/>
          <a:ln>
            <a:noFill/>
          </a:ln>
        </p:spPr>
      </p:pic>
      <p:sp>
        <p:nvSpPr>
          <p:cNvPr id="900098" name="Rectangle 2"/>
          <p:cNvSpPr>
            <a:spLocks noGrp="1" noChangeArrowheads="1"/>
          </p:cNvSpPr>
          <p:nvPr>
            <p:ph type="ctrTitle"/>
          </p:nvPr>
        </p:nvSpPr>
        <p:spPr>
          <a:xfrm>
            <a:off x="-28862" y="-71022"/>
            <a:ext cx="9210962" cy="1066719"/>
          </a:xfrm>
          <a:solidFill>
            <a:schemeClr val="tx1"/>
          </a:solidFill>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يشكّلنا</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الله؟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rot="20015944">
            <a:off x="3869371" y="4941630"/>
            <a:ext cx="6259573"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000" b="1" i="1" dirty="0">
                <a:effectLst>
                  <a:glow rad="876300">
                    <a:schemeClr val="tx1"/>
                  </a:glow>
                </a:effectLst>
                <a:latin typeface="Arial" panose="020B0604020202020204" pitchFamily="34" charset="0"/>
                <a:ea typeface="ＭＳ Ｐゴシック" charset="0"/>
                <a:cs typeface="Arial" panose="020B0604020202020204" pitchFamily="34" charset="0"/>
              </a:rPr>
              <a:t>لسببين</a:t>
            </a:r>
            <a:endParaRPr lang="en-US" sz="6000" b="1" i="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8237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1"/>
            <a:ext cx="9144000" cy="682977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970458"/>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الله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يخلصنا</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لإظهار قوّته</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و رعايته</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خروج 1-18</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226731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2369"/>
            <a:ext cx="9144000" cy="1555750"/>
          </a:xfrm>
          <a:effectLst>
            <a:outerShdw blurRad="63500" dist="35921" dir="2700000" algn="ctr" rotWithShape="0">
              <a:schemeClr val="tx2">
                <a:alpha val="74998"/>
              </a:schemeClr>
            </a:outerShdw>
          </a:effectLst>
        </p:spPr>
        <p:txBody>
          <a:bodyPr/>
          <a:lstStyle/>
          <a:p>
            <a:pPr>
              <a:defRPr/>
            </a:pPr>
            <a:r>
              <a:rPr lang="ar-JO" b="1" i="1" dirty="0">
                <a:effectLst>
                  <a:glow rad="876300">
                    <a:schemeClr val="tx1"/>
                  </a:glow>
                </a:effectLst>
                <a:latin typeface="Arial" panose="020B0604020202020204" pitchFamily="34" charset="0"/>
                <a:ea typeface="ＭＳ Ｐゴシック" charset="0"/>
                <a:cs typeface="Arial" panose="020B0604020202020204" pitchFamily="34" charset="0"/>
              </a:rPr>
              <a:t>أقسام الخروج الرئيسيّة</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62333" y="1628938"/>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spc="-100" dirty="0">
                <a:solidFill>
                  <a:srgbClr val="000090"/>
                </a:solidFill>
                <a:latin typeface="Helvetica Neue Black Condensed"/>
                <a:ea typeface="ＭＳ Ｐゴシック" charset="0"/>
                <a:cs typeface="Helvetica Neue Black Condensed"/>
              </a:rPr>
              <a:t>الخروج</a:t>
            </a:r>
            <a:endParaRPr lang="en-US" sz="4800" spc="-100" dirty="0">
              <a:solidFill>
                <a:srgbClr val="000090"/>
              </a:solidFill>
              <a:latin typeface="Helvetica Neue Black Condensed"/>
              <a:ea typeface="ＭＳ Ｐゴシック" charset="0"/>
              <a:cs typeface="Helvetica Neue Black Condensed"/>
            </a:endParaRPr>
          </a:p>
        </p:txBody>
      </p:sp>
      <p:sp>
        <p:nvSpPr>
          <p:cNvPr id="7" name="Rectangle 2"/>
          <p:cNvSpPr txBox="1">
            <a:spLocks noChangeArrowheads="1"/>
          </p:cNvSpPr>
          <p:nvPr/>
        </p:nvSpPr>
        <p:spPr bwMode="auto">
          <a:xfrm>
            <a:off x="162333" y="5037601"/>
            <a:ext cx="2843212"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i="1" dirty="0">
                <a:effectLst>
                  <a:glow rad="876300">
                    <a:schemeClr val="tx1"/>
                  </a:glow>
                </a:effectLst>
                <a:latin typeface="Arial" charset="0"/>
                <a:ea typeface="ＭＳ Ｐゴシック" charset="0"/>
                <a:cs typeface="ＭＳ Ｐゴシック" charset="0"/>
              </a:rPr>
              <a:t>1 - 18</a:t>
            </a:r>
            <a:endParaRPr lang="en-US" b="1" i="1" dirty="0">
              <a:effectLst>
                <a:glow rad="8763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3189306" y="1936506"/>
            <a:ext cx="5729206" cy="11227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i="1" dirty="0">
                <a:solidFill>
                  <a:srgbClr val="FFFF00"/>
                </a:solidFill>
                <a:effectLst>
                  <a:glow rad="495300">
                    <a:schemeClr val="tx1"/>
                  </a:glow>
                </a:effectLst>
                <a:latin typeface="Arial" panose="020B0604020202020204" pitchFamily="34" charset="0"/>
                <a:ea typeface="ＭＳ Ｐゴシック" charset="0"/>
                <a:cs typeface="Arial" panose="020B0604020202020204" pitchFamily="34" charset="0"/>
              </a:rPr>
              <a:t>خَلّص</a:t>
            </a:r>
            <a:r>
              <a:rPr lang="ar-JO" sz="4000" b="1" i="1" dirty="0">
                <a:effectLst>
                  <a:glow rad="495300">
                    <a:schemeClr val="tx1"/>
                  </a:glow>
                </a:effectLst>
                <a:latin typeface="Arial" panose="020B0604020202020204" pitchFamily="34" charset="0"/>
                <a:ea typeface="ＭＳ Ｐゴシック" charset="0"/>
                <a:cs typeface="Arial" panose="020B0604020202020204" pitchFamily="34" charset="0"/>
              </a:rPr>
              <a:t> الله إسرائيل من</a:t>
            </a:r>
          </a:p>
          <a:p>
            <a:pPr>
              <a:defRPr/>
            </a:pPr>
            <a:r>
              <a:rPr lang="ar-JO" sz="4000" b="1" i="1" dirty="0">
                <a:effectLst>
                  <a:glow rad="495300">
                    <a:schemeClr val="tx1"/>
                  </a:glow>
                </a:effectLst>
                <a:latin typeface="Arial" panose="020B0604020202020204" pitchFamily="34" charset="0"/>
                <a:ea typeface="ＭＳ Ｐゴシック" charset="0"/>
                <a:cs typeface="Arial" panose="020B0604020202020204" pitchFamily="34" charset="0"/>
              </a:rPr>
              <a:t>العبودية في مصر</a:t>
            </a:r>
            <a:endParaRPr lang="en-US" sz="4000" b="1" i="1" dirty="0">
              <a:effectLst>
                <a:glow rad="495300">
                  <a:schemeClr val="tx1"/>
                </a:glow>
              </a:effectLst>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162333" y="5849306"/>
            <a:ext cx="2843212"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i="1" dirty="0">
                <a:effectLst>
                  <a:glow rad="876300">
                    <a:schemeClr val="tx1"/>
                  </a:glow>
                </a:effectLst>
                <a:latin typeface="Arial" panose="020B0604020202020204" pitchFamily="34" charset="0"/>
                <a:ea typeface="ＭＳ Ｐゴシック" charset="0"/>
                <a:cs typeface="Arial" panose="020B0604020202020204" pitchFamily="34" charset="0"/>
              </a:rPr>
              <a:t>رواية</a:t>
            </a:r>
            <a:endParaRPr lang="en-US" b="1" i="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3189306" y="3189101"/>
            <a:ext cx="5729206" cy="14280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i="1" dirty="0">
                <a:effectLst>
                  <a:glow rad="495300">
                    <a:schemeClr val="tx1"/>
                  </a:glow>
                </a:effectLst>
                <a:latin typeface="Arial" panose="020B0604020202020204" pitchFamily="34" charset="0"/>
                <a:ea typeface="ＭＳ Ｐゴシック" charset="0"/>
                <a:cs typeface="Arial" panose="020B0604020202020204" pitchFamily="34" charset="0"/>
              </a:rPr>
              <a:t>و</a:t>
            </a:r>
            <a:r>
              <a:rPr lang="ar-JO" sz="4000" b="1" i="1" dirty="0">
                <a:solidFill>
                  <a:srgbClr val="FFFF00"/>
                </a:solidFill>
                <a:effectLst>
                  <a:glow rad="495300">
                    <a:schemeClr val="tx1"/>
                  </a:glow>
                </a:effectLst>
                <a:latin typeface="Arial" panose="020B0604020202020204" pitchFamily="34" charset="0"/>
                <a:ea typeface="ＭＳ Ｐゴシック" charset="0"/>
                <a:cs typeface="Arial" panose="020B0604020202020204" pitchFamily="34" charset="0"/>
              </a:rPr>
              <a:t>حفظهم</a:t>
            </a:r>
            <a:r>
              <a:rPr lang="ar-JO" sz="4000" b="1" i="1" dirty="0">
                <a:effectLst>
                  <a:glow rad="495300">
                    <a:schemeClr val="tx1"/>
                  </a:glow>
                </a:effectLst>
                <a:latin typeface="Arial" panose="020B0604020202020204" pitchFamily="34" charset="0"/>
                <a:ea typeface="ＭＳ Ｐゴシック" charset="0"/>
                <a:cs typeface="Arial" panose="020B0604020202020204" pitchFamily="34" charset="0"/>
              </a:rPr>
              <a:t> في</a:t>
            </a:r>
          </a:p>
          <a:p>
            <a:pPr>
              <a:defRPr/>
            </a:pPr>
            <a:r>
              <a:rPr lang="ar-JO" sz="4000" b="1" i="1" dirty="0">
                <a:effectLst>
                  <a:glow rad="495300">
                    <a:schemeClr val="tx1"/>
                  </a:glow>
                </a:effectLst>
                <a:latin typeface="Arial" panose="020B0604020202020204" pitchFamily="34" charset="0"/>
                <a:ea typeface="ＭＳ Ｐゴシック" charset="0"/>
                <a:cs typeface="Arial" panose="020B0604020202020204" pitchFamily="34" charset="0"/>
              </a:rPr>
              <a:t>البريّة</a:t>
            </a:r>
            <a:endParaRPr lang="en-US" sz="4000" b="1" i="1" dirty="0">
              <a:effectLst>
                <a:glow rad="4953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4999842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78945"/>
            <a:ext cx="9144000" cy="2100337"/>
          </a:xfrm>
          <a:effectLst>
            <a:outerShdw blurRad="63500" dist="35921" dir="2700000" algn="ctr" rotWithShape="0">
              <a:schemeClr val="tx2">
                <a:alpha val="74998"/>
              </a:schemeClr>
            </a:outerShdw>
          </a:effectLst>
        </p:spPr>
        <p:txBody>
          <a:bodyPr anchor="t"/>
          <a:lstStyle/>
          <a:p>
            <a:pPr marL="808038" indent="-808038" algn="r">
              <a:defRPr/>
            </a:pPr>
            <a:r>
              <a:rPr lang="ar-JO" b="1" dirty="0">
                <a:effectLst>
                  <a:glow rad="127000">
                    <a:schemeClr val="tx1"/>
                  </a:glow>
                </a:effectLst>
                <a:latin typeface="Arial" charset="0"/>
                <a:ea typeface="ＭＳ Ｐゴシック" charset="0"/>
                <a:cs typeface="ＭＳ Ｐゴシック" charset="0"/>
              </a:rPr>
              <a:t>1.</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اِستخدم الله موسى لحث</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فرعون على تحرير إسرائيل</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من العبودية ليبيّن أنّ:</a:t>
            </a:r>
            <a:br>
              <a:rPr lang="en-US" b="1" dirty="0">
                <a:effectLst>
                  <a:glow rad="127000">
                    <a:schemeClr val="tx1"/>
                  </a:glow>
                </a:effectLst>
                <a:latin typeface="Arial" charset="0"/>
                <a:ea typeface="ＭＳ Ｐゴシック" charset="0"/>
                <a:cs typeface="ＭＳ Ｐゴシック" charset="0"/>
              </a:rPr>
            </a:b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880307" y="3279282"/>
            <a:ext cx="8162674" cy="37085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0713" indent="-620713" algn="r" rtl="1">
              <a:defRPr/>
            </a:pPr>
            <a:r>
              <a:rPr lang="en-US" b="1" dirty="0">
                <a:effectLst>
                  <a:glow rad="127000">
                    <a:schemeClr val="tx1"/>
                  </a:glow>
                </a:effectLst>
                <a:latin typeface="Arial" charset="0"/>
                <a:ea typeface="ＭＳ Ｐゴシック" charset="0"/>
                <a:cs typeface="ＭＳ Ｐゴシック" charset="0"/>
              </a:rPr>
              <a:t>•</a:t>
            </a:r>
            <a:r>
              <a:rPr lang="ar-JO" b="1" dirty="0">
                <a:effectLst>
                  <a:glow rad="127000">
                    <a:schemeClr val="tx1"/>
                  </a:glow>
                </a:effectLst>
                <a:latin typeface="Arial" charset="0"/>
                <a:ea typeface="ＭＳ Ｐゴシック" charset="0"/>
                <a:cs typeface="ＭＳ Ｐゴシック" charset="0"/>
              </a:rPr>
              <a:t>  </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أنّ الرب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مهتمّ</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b="1" dirty="0">
              <a:effectLst>
                <a:glow rad="127000">
                  <a:schemeClr val="tx1"/>
                </a:glow>
              </a:effectLst>
              <a:latin typeface="Arial" charset="0"/>
              <a:ea typeface="ＭＳ Ｐゴシック" charset="0"/>
              <a:cs typeface="ＭＳ Ｐゴシック" charset="0"/>
            </a:endParaRPr>
          </a:p>
          <a:p>
            <a:pPr marL="620713" indent="-620713" algn="r" rtl="1">
              <a:defRPr/>
            </a:pPr>
            <a:r>
              <a:rPr lang="en-US" b="1" dirty="0">
                <a:effectLst>
                  <a:glow rad="127000">
                    <a:schemeClr val="tx1"/>
                  </a:glow>
                </a:effectLst>
                <a:latin typeface="Arial" charset="0"/>
                <a:ea typeface="ＭＳ Ｐゴシック" charset="0"/>
                <a:cs typeface="ＭＳ Ｐゴシック" charset="0"/>
              </a:rPr>
              <a:t>•	</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كان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أمينًا</a:t>
            </a:r>
          </a:p>
          <a:p>
            <a:pPr marL="620713" indent="-620713" algn="r" rtl="1">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للعهد الإبراهيمي، و</a:t>
            </a:r>
            <a:endParaRPr lang="en-US" b="1" dirty="0">
              <a:effectLst>
                <a:glow rad="127000">
                  <a:schemeClr val="tx1"/>
                </a:glow>
              </a:effectLst>
              <a:latin typeface="Arial" charset="0"/>
              <a:ea typeface="ＭＳ Ｐゴシック" charset="0"/>
              <a:cs typeface="ＭＳ Ｐゴシック" charset="0"/>
            </a:endParaRPr>
          </a:p>
          <a:p>
            <a:pPr marL="620713" indent="-620713" algn="r" rtl="1">
              <a:defRPr/>
            </a:pPr>
            <a:r>
              <a:rPr lang="en-US" b="1" dirty="0">
                <a:effectLst>
                  <a:glow rad="127000">
                    <a:schemeClr val="tx1"/>
                  </a:glow>
                </a:effectLst>
                <a:latin typeface="Arial" charset="0"/>
                <a:ea typeface="ＭＳ Ｐゴシック" charset="0"/>
                <a:cs typeface="ＭＳ Ｐゴシック" charset="0"/>
              </a:rPr>
              <a:t>• 	</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لهُ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السيادة</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a:t>
            </a:r>
          </a:p>
          <a:p>
            <a:pPr marL="620713" indent="-620713" algn="r" rtl="1">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على آلهة المصريين.</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79"/>
            <a:ext cx="9144000" cy="1084452"/>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808038" indent="-808038">
              <a:defRPr/>
            </a:pPr>
            <a:r>
              <a:rPr lang="ar-JO" b="1" i="1" dirty="0">
                <a:effectLst>
                  <a:glow rad="127000">
                    <a:schemeClr val="tx1"/>
                  </a:glow>
                </a:effectLst>
                <a:latin typeface="Arial" panose="020B0604020202020204" pitchFamily="34" charset="0"/>
                <a:ea typeface="ＭＳ Ｐゴシック" charset="0"/>
                <a:cs typeface="Arial" panose="020B0604020202020204" pitchFamily="34" charset="0"/>
              </a:rPr>
              <a:t>وجهة نظر الخروج 1 - 11</a:t>
            </a:r>
            <a:endParaRPr lang="en-US" b="1" i="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38329174"/>
      </p:ext>
    </p:extLst>
  </p:cSld>
  <p:clrMapOvr>
    <a:overrideClrMapping bg1="lt1" tx1="dk1" bg2="lt2" tx2="dk2" accent1="accent1" accent2="accent2" accent3="accent3" accent4="accent4" accent5="accent5" accent6="accent6" hlink="hlink" folHlink="folHlink"/>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latin typeface="Arial" charset="0"/>
                <a:ea typeface="Osaka" charset="0"/>
                <a:cs typeface="Arial" charset="0"/>
              </a:rPr>
              <a:t>خروج ١</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786802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50000"/>
              </a:spcBef>
              <a:spcAft>
                <a:spcPct val="0"/>
              </a:spcAft>
              <a:defRPr/>
            </a:pPr>
            <a:r>
              <a:rPr lang="en-US" sz="8800">
                <a:solidFill>
                  <a:srgbClr val="FFD34A"/>
                </a:solidFill>
                <a:latin typeface="Times" pitchFamily="-112" charset="0"/>
                <a:ea typeface="ＭＳ Ｐゴシック" charset="0"/>
                <a:cs typeface="ＭＳ Ｐゴシック" charset="0"/>
              </a:rPr>
              <a:t>7</a:t>
            </a:r>
          </a:p>
        </p:txBody>
      </p:sp>
      <p:sp>
        <p:nvSpPr>
          <p:cNvPr id="345091" name="Line 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pitchFamily="-108" charset="0"/>
              <a:ea typeface="ＭＳ Ｐゴシック" charset="0"/>
              <a:cs typeface="ＭＳ Ｐゴシック" charset="0"/>
            </a:endParaRPr>
          </a:p>
        </p:txBody>
      </p:sp>
      <p:sp>
        <p:nvSpPr>
          <p:cNvPr id="306179"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endParaRPr lang="zh-CN" altLang="en-US" sz="2000">
              <a:solidFill>
                <a:srgbClr val="FFA27C"/>
              </a:solidFill>
              <a:latin typeface="B VAG Rounded Bold" charset="0"/>
            </a:endParaRPr>
          </a:p>
        </p:txBody>
      </p:sp>
      <p:sp>
        <p:nvSpPr>
          <p:cNvPr id="345093" name="Rectangle 5"/>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57</a:t>
            </a:r>
          </a:p>
        </p:txBody>
      </p:sp>
      <p:sp>
        <p:nvSpPr>
          <p:cNvPr id="306181" name="Text Box 6"/>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altLang="zh-CN" sz="1200" b="1">
                <a:solidFill>
                  <a:srgbClr val="FFFFFF"/>
                </a:solidFill>
                <a:latin typeface="Arial" charset="0"/>
              </a:rPr>
              <a:t>Handbook pg. 24-25</a:t>
            </a:r>
          </a:p>
        </p:txBody>
      </p:sp>
      <p:pic>
        <p:nvPicPr>
          <p:cNvPr id="345095" name="Picture 7" descr="Sphinx with Chefren's Pyramid"/>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1193800" y="746125"/>
            <a:ext cx="7218363" cy="51117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306183" name="Freeform 8"/>
          <p:cNvSpPr>
            <a:spLocks/>
          </p:cNvSpPr>
          <p:nvPr/>
        </p:nvSpPr>
        <p:spPr bwMode="auto">
          <a:xfrm>
            <a:off x="8570913"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06184" name="Rectangle 9"/>
          <p:cNvSpPr>
            <a:spLocks noChangeArrowheads="1"/>
          </p:cNvSpPr>
          <p:nvPr/>
        </p:nvSpPr>
        <p:spPr bwMode="auto">
          <a:xfrm>
            <a:off x="8151813" y="3911600"/>
            <a:ext cx="3048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06185" name="Freeform 10"/>
          <p:cNvSpPr>
            <a:spLocks/>
          </p:cNvSpPr>
          <p:nvPr/>
        </p:nvSpPr>
        <p:spPr bwMode="auto">
          <a:xfrm>
            <a:off x="8566150"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06186" name="AutoShape 11"/>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06187" name="Rectangle 12"/>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06188" name="Rectangle 13"/>
          <p:cNvSpPr>
            <a:spLocks noChangeArrowheads="1"/>
          </p:cNvSpPr>
          <p:nvPr/>
        </p:nvSpPr>
        <p:spPr bwMode="auto">
          <a:xfrm>
            <a:off x="8101013" y="3862388"/>
            <a:ext cx="514350" cy="19050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06189" name="AutoShape 14"/>
          <p:cNvSpPr>
            <a:spLocks noChangeArrowheads="1"/>
          </p:cNvSpPr>
          <p:nvPr/>
        </p:nvSpPr>
        <p:spPr bwMode="auto">
          <a:xfrm>
            <a:off x="8007350" y="3487738"/>
            <a:ext cx="692150" cy="2905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06190" name="Line 15"/>
          <p:cNvSpPr>
            <a:spLocks noChangeShapeType="1"/>
          </p:cNvSpPr>
          <p:nvPr/>
        </p:nvSpPr>
        <p:spPr bwMode="auto">
          <a:xfrm>
            <a:off x="8034338" y="384016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06191" name="Line 16"/>
          <p:cNvSpPr>
            <a:spLocks noChangeShapeType="1"/>
          </p:cNvSpPr>
          <p:nvPr/>
        </p:nvSpPr>
        <p:spPr bwMode="auto">
          <a:xfrm>
            <a:off x="8031163" y="402590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06192" name="Rectangle 17"/>
          <p:cNvSpPr>
            <a:spLocks noChangeArrowheads="1"/>
          </p:cNvSpPr>
          <p:nvPr/>
        </p:nvSpPr>
        <p:spPr bwMode="auto">
          <a:xfrm>
            <a:off x="8023225" y="3429000"/>
            <a:ext cx="644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altLang="zh-CN" sz="900" b="1">
                <a:solidFill>
                  <a:srgbClr val="000000"/>
                </a:solidFill>
                <a:latin typeface="Chicago" charset="0"/>
                <a:ea typeface="ＭＳ Ｐゴシック" charset="0"/>
                <a:cs typeface="ＭＳ Ｐゴシック" charset="0"/>
              </a:rPr>
              <a:t>JOSEPH</a:t>
            </a:r>
          </a:p>
        </p:txBody>
      </p:sp>
      <p:sp>
        <p:nvSpPr>
          <p:cNvPr id="345106" name="Rectangle 18"/>
          <p:cNvSpPr>
            <a:spLocks noChangeArrowheads="1"/>
          </p:cNvSpPr>
          <p:nvPr/>
        </p:nvSpPr>
        <p:spPr bwMode="auto">
          <a:xfrm>
            <a:off x="1671638" y="5549900"/>
            <a:ext cx="5749925" cy="596900"/>
          </a:xfrm>
          <a:prstGeom prst="rect">
            <a:avLst/>
          </a:prstGeom>
          <a:solidFill>
            <a:schemeClr val="folHlink"/>
          </a:solidFill>
          <a:ln w="50800">
            <a:solidFill>
              <a:schemeClr val="accent2"/>
            </a:solidFill>
            <a:miter lim="800000"/>
            <a:headEnd/>
            <a:tailEnd/>
          </a:ln>
          <a:effectLst>
            <a:outerShdw blurRad="63500" dist="46662" dir="3284183"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45108" name="Rectangle 20"/>
          <p:cNvSpPr>
            <a:spLocks noGrp="1" noChangeArrowheads="1"/>
          </p:cNvSpPr>
          <p:nvPr>
            <p:ph type="title" idx="4294967295"/>
          </p:nvPr>
        </p:nvSpPr>
        <p:spPr bwMode="auto">
          <a:xfrm>
            <a:off x="1676400" y="5562600"/>
            <a:ext cx="5791200" cy="459100"/>
          </a:xfrm>
          <a:prstGeom prst="rect">
            <a:avLst/>
          </a:prstGeom>
          <a:ln w="12700">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defRPr/>
            </a:pPr>
            <a:r>
              <a:rPr lang="ar-JO" sz="2400" b="1" dirty="0">
                <a:solidFill>
                  <a:schemeClr val="accent2"/>
                </a:solidFill>
                <a:effectLst/>
                <a:latin typeface="Arial" panose="020B0604020202020204" pitchFamily="34" charset="0"/>
                <a:ea typeface="ＭＳ Ｐゴシック" pitchFamily="-112" charset="-128"/>
                <a:cs typeface="Arial" panose="020B0604020202020204" pitchFamily="34" charset="0"/>
              </a:rPr>
              <a:t>أبو الهول والهرم الأكبر</a:t>
            </a:r>
            <a:endParaRPr lang="en-US" sz="2400" b="1" dirty="0">
              <a:solidFill>
                <a:schemeClr val="accent2"/>
              </a:solidFill>
              <a:effectLst/>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3263872210"/>
      </p:ext>
    </p:extLst>
  </p:cSld>
  <p:clrMapOvr>
    <a:masterClrMapping/>
  </p:clrMapOvr>
  <p:transition>
    <p:wheel spokes="0"/>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 descr="OMSSO0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9125"/>
            <a:ext cx="9144000" cy="570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35" name="Rectangle 3"/>
          <p:cNvSpPr>
            <a:spLocks noGrp="1" noChangeArrowheads="1"/>
          </p:cNvSpPr>
          <p:nvPr>
            <p:ph type="title" idx="4294967295"/>
          </p:nvPr>
        </p:nvSpPr>
        <p:spPr>
          <a:xfrm>
            <a:off x="0" y="-76200"/>
            <a:ext cx="9144000" cy="685800"/>
          </a:xfrm>
          <a:solidFill>
            <a:schemeClr val="tx1"/>
          </a:solidFill>
          <a:effectLst>
            <a:outerShdw blurRad="63500" dist="107763" dir="2700000" algn="ctr" rotWithShape="0">
              <a:srgbClr val="000000">
                <a:alpha val="74998"/>
              </a:srgbClr>
            </a:outerShdw>
          </a:effectLst>
        </p:spPr>
        <p:txBody>
          <a:bodyPr/>
          <a:lstStyle/>
          <a:p>
            <a:pPr>
              <a:defRPr/>
            </a:pPr>
            <a:r>
              <a:rPr lang="ar-JO" sz="4000" dirty="0">
                <a:latin typeface="Arial" panose="020B0604020202020204" pitchFamily="34" charset="0"/>
                <a:cs typeface="Arial" panose="020B0604020202020204" pitchFamily="34" charset="0"/>
              </a:rPr>
              <a:t>أضطهد المصريون بني إسرائيل بلا رحمة</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702048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1" descr="Exod 1 Pharaoh.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685800" y="76200"/>
            <a:ext cx="7772400" cy="1143000"/>
          </a:xfrm>
        </p:spPr>
        <p:txBody>
          <a:bodyPr/>
          <a:lstStyle/>
          <a:p>
            <a:pPr>
              <a:defRPr/>
            </a:pPr>
            <a:r>
              <a:rPr lang="ar-JO" dirty="0">
                <a:latin typeface="Arial" charset="0"/>
                <a:cs typeface="Arial"/>
              </a:rPr>
              <a:t>السلطة "المطلقة"</a:t>
            </a:r>
            <a:endParaRPr lang="en-US" dirty="0">
              <a:latin typeface="Arial" charset="0"/>
              <a:cs typeface="Arial"/>
            </a:endParaRPr>
          </a:p>
        </p:txBody>
      </p:sp>
    </p:spTree>
    <p:extLst>
      <p:ext uri="{BB962C8B-B14F-4D97-AF65-F5344CB8AC3E}">
        <p14:creationId xmlns:p14="http://schemas.microsoft.com/office/powerpoint/2010/main" val="2988330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63"/>
          <p:cNvPicPr preferRelativeResize="0"/>
          <p:nvPr/>
        </p:nvPicPr>
        <p:blipFill rotWithShape="1">
          <a:blip r:embed="rId3">
            <a:alphaModFix/>
          </a:blip>
          <a:srcRect l="20947"/>
          <a:stretch/>
        </p:blipFill>
        <p:spPr>
          <a:xfrm>
            <a:off x="0" y="-28575"/>
            <a:ext cx="9182100" cy="6886575"/>
          </a:xfrm>
          <a:prstGeom prst="rect">
            <a:avLst/>
          </a:prstGeom>
          <a:noFill/>
          <a:ln>
            <a:noFill/>
          </a:ln>
        </p:spPr>
      </p:pic>
      <p:sp>
        <p:nvSpPr>
          <p:cNvPr id="900098" name="Rectangle 2"/>
          <p:cNvSpPr>
            <a:spLocks noGrp="1" noChangeArrowheads="1"/>
          </p:cNvSpPr>
          <p:nvPr>
            <p:ph type="ctrTitle"/>
          </p:nvPr>
        </p:nvSpPr>
        <p:spPr>
          <a:xfrm>
            <a:off x="-28862" y="-71022"/>
            <a:ext cx="9210962" cy="1066719"/>
          </a:xfrm>
          <a:solidFill>
            <a:schemeClr val="tx1"/>
          </a:solidFill>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كيف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يشكّلنا</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الله؟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28549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 descr="exodramses-boa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p:txBody>
          <a:bodyPr/>
          <a:lstStyle/>
          <a:p>
            <a:pPr>
              <a:defRPr/>
            </a:pPr>
            <a:r>
              <a:rPr lang="ar-JO" dirty="0">
                <a:latin typeface="Arial" panose="020B0604020202020204" pitchFamily="34" charset="0"/>
                <a:cs typeface="Arial" panose="020B0604020202020204" pitchFamily="34" charset="0"/>
              </a:rPr>
              <a:t>من لديه قوّة أكبر –</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فرعون أم يهوه؟</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3987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1" descr="Exod 1 Mud Brick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7083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539750" y="304800"/>
            <a:ext cx="8604250" cy="1143000"/>
          </a:xfrm>
        </p:spPr>
        <p:txBody>
          <a:bodyPr/>
          <a:lstStyle/>
          <a:p>
            <a:pPr algn="l">
              <a:defRPr/>
            </a:pPr>
            <a:r>
              <a:rPr lang="ar-JO" sz="6600" dirty="0">
                <a:solidFill>
                  <a:srgbClr val="020020"/>
                </a:solidFill>
                <a:latin typeface="Arial" panose="020B0604020202020204" pitchFamily="34" charset="0"/>
                <a:cs typeface="Arial" panose="020B0604020202020204" pitchFamily="34" charset="0"/>
              </a:rPr>
              <a:t>الطوب الطينيّ</a:t>
            </a:r>
            <a:endParaRPr lang="en-US" sz="6600" dirty="0">
              <a:solidFill>
                <a:srgbClr val="02002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94823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ChangeArrowheads="1"/>
          </p:cNvSpPr>
          <p:nvPr/>
        </p:nvSpPr>
        <p:spPr bwMode="auto">
          <a:xfrm>
            <a:off x="0" y="0"/>
            <a:ext cx="9144000" cy="6858000"/>
          </a:xfrm>
          <a:prstGeom prst="rect">
            <a:avLst/>
          </a:prstGeom>
          <a:solidFill>
            <a:srgbClr val="020020"/>
          </a:solidFill>
          <a:ln w="12700" cap="sq">
            <a:solidFill>
              <a:schemeClr val="tx1"/>
            </a:solidFill>
            <a:round/>
            <a:headEnd type="none" w="sm" len="sm"/>
            <a:tailEnd type="none" w="sm" len="sm"/>
          </a:ln>
        </p:spPr>
        <p:txBody>
          <a:bodyPr wrap="none"/>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pic>
        <p:nvPicPr>
          <p:cNvPr id="318466" name="Picture 1" descr="Exod 2 Midwiv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5563" y="304800"/>
            <a:ext cx="9275763" cy="534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a:xfrm>
            <a:off x="0" y="5715000"/>
            <a:ext cx="9144000" cy="1143000"/>
          </a:xfrm>
        </p:spPr>
        <p:txBody>
          <a:bodyPr/>
          <a:lstStyle/>
          <a:p>
            <a:pPr>
              <a:defRPr/>
            </a:pPr>
            <a:r>
              <a:rPr lang="ar-JO" sz="3200" dirty="0">
                <a:latin typeface="Arial" charset="0"/>
                <a:cs typeface="Arial"/>
              </a:rPr>
              <a:t>مثول قابلتي العبرانيات أمام فرعون</a:t>
            </a:r>
            <a:br>
              <a:rPr lang="ar-JO" sz="3200" dirty="0">
                <a:latin typeface="Arial" charset="0"/>
                <a:cs typeface="Arial"/>
              </a:rPr>
            </a:br>
            <a:r>
              <a:rPr lang="ar-JO" sz="3200" dirty="0">
                <a:latin typeface="Arial" charset="0"/>
                <a:cs typeface="Arial"/>
              </a:rPr>
              <a:t>(خر 1: 15- 22)</a:t>
            </a:r>
            <a:endParaRPr lang="en-US" sz="3200" dirty="0">
              <a:latin typeface="Arial" charset="0"/>
              <a:cs typeface="Arial"/>
            </a:endParaRPr>
          </a:p>
        </p:txBody>
      </p:sp>
    </p:spTree>
    <p:extLst>
      <p:ext uri="{BB962C8B-B14F-4D97-AF65-F5344CB8AC3E}">
        <p14:creationId xmlns:p14="http://schemas.microsoft.com/office/powerpoint/2010/main" val="37023743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latin typeface="Arial" charset="0"/>
                <a:ea typeface="Osaka" charset="0"/>
                <a:cs typeface="Arial" charset="0"/>
              </a:rPr>
              <a:t>خروج ٢</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405314944"/>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2"/>
          <p:cNvSpPr>
            <a:spLocks noChangeArrowheads="1"/>
          </p:cNvSpPr>
          <p:nvPr/>
        </p:nvSpPr>
        <p:spPr bwMode="auto">
          <a:xfrm>
            <a:off x="0" y="0"/>
            <a:ext cx="9144000" cy="6858000"/>
          </a:xfrm>
          <a:prstGeom prst="rect">
            <a:avLst/>
          </a:prstGeom>
          <a:solidFill>
            <a:srgbClr val="020020"/>
          </a:solidFill>
          <a:ln w="12700" cap="sq">
            <a:solidFill>
              <a:schemeClr val="tx1"/>
            </a:solidFill>
            <a:round/>
            <a:headEnd type="none" w="sm" len="sm"/>
            <a:tailEnd type="none" w="sm" len="sm"/>
          </a:ln>
        </p:spPr>
        <p:txBody>
          <a:bodyPr wrap="none"/>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4" name="Title 3"/>
          <p:cNvSpPr>
            <a:spLocks noGrp="1"/>
          </p:cNvSpPr>
          <p:nvPr>
            <p:ph type="title" idx="4294967295"/>
          </p:nvPr>
        </p:nvSpPr>
        <p:spPr>
          <a:xfrm>
            <a:off x="0" y="5715000"/>
            <a:ext cx="9144000" cy="1143000"/>
          </a:xfrm>
        </p:spPr>
        <p:txBody>
          <a:bodyPr/>
          <a:lstStyle/>
          <a:p>
            <a:pPr>
              <a:defRPr/>
            </a:pPr>
            <a:r>
              <a:rPr lang="ar-JO" sz="3200" dirty="0">
                <a:latin typeface="Arial" panose="020B0604020202020204" pitchFamily="34" charset="0"/>
                <a:cs typeface="Arial" panose="020B0604020202020204" pitchFamily="34" charset="0"/>
              </a:rPr>
              <a:t>ألقي موسى "في نهر النيل" (خر 1: 22)</a:t>
            </a:r>
            <a:endParaRPr lang="en-US" sz="3200" dirty="0">
              <a:latin typeface="Arial" panose="020B0604020202020204" pitchFamily="34" charset="0"/>
              <a:cs typeface="Arial" panose="020B0604020202020204" pitchFamily="34" charset="0"/>
            </a:endParaRPr>
          </a:p>
        </p:txBody>
      </p:sp>
      <p:pic>
        <p:nvPicPr>
          <p:cNvPr id="319491" name="Picture 4" descr="Exod 2 Moses baske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81000"/>
            <a:ext cx="9144000" cy="533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7479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1" descr="Exod 2 Miriam.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372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323850" y="115888"/>
            <a:ext cx="8208963" cy="1143000"/>
          </a:xfrm>
        </p:spPr>
        <p:txBody>
          <a:bodyPr/>
          <a:lstStyle/>
          <a:p>
            <a:pPr algn="l">
              <a:defRPr/>
            </a:pPr>
            <a:r>
              <a:rPr lang="ar-JO" dirty="0">
                <a:latin typeface="Arial" panose="020B0604020202020204" pitchFamily="34" charset="0"/>
                <a:cs typeface="Arial" panose="020B0604020202020204" pitchFamily="34" charset="0"/>
              </a:rPr>
              <a:t>مريم (خر 2: 4)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1404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322561" name="Rectangle 2" descr="Green marble"/>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pic>
        <p:nvPicPr>
          <p:cNvPr id="322562" name="Picture 3" descr="OMSSO089"/>
          <p:cNvPicPr>
            <a:picLocks noChangeAspect="1" noChangeArrowheads="1"/>
          </p:cNvPicPr>
          <p:nvPr/>
        </p:nvPicPr>
        <p:blipFill>
          <a:blip r:embed="rId4" cstate="screen">
            <a:lum bright="-36000"/>
            <a:extLst>
              <a:ext uri="{28A0092B-C50C-407E-A947-70E740481C1C}">
                <a14:useLocalDpi xmlns:a14="http://schemas.microsoft.com/office/drawing/2010/main"/>
              </a:ext>
            </a:extLst>
          </a:blip>
          <a:srcRect/>
          <a:stretch>
            <a:fillRect/>
          </a:stretch>
        </p:blipFill>
        <p:spPr bwMode="auto">
          <a:xfrm>
            <a:off x="0" y="0"/>
            <a:ext cx="9144000" cy="504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6" name="Text Box 4"/>
          <p:cNvSpPr txBox="1">
            <a:spLocks noChangeArrowheads="1"/>
          </p:cNvSpPr>
          <p:nvPr/>
        </p:nvSpPr>
        <p:spPr bwMode="auto">
          <a:xfrm>
            <a:off x="5004048" y="0"/>
            <a:ext cx="4158734" cy="47705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fontAlgn="base">
              <a:spcBef>
                <a:spcPct val="50000"/>
              </a:spcBef>
              <a:spcAft>
                <a:spcPct val="0"/>
              </a:spcAft>
              <a:defRPr/>
            </a:pPr>
            <a:r>
              <a:rPr lang="en-US" sz="3200" b="1" i="1" baseline="30000" dirty="0">
                <a:solidFill>
                  <a:srgbClr val="F1F7E9"/>
                </a:solidFill>
                <a:latin typeface="Arial"/>
                <a:cs typeface="Arial"/>
              </a:rPr>
              <a:t> </a:t>
            </a:r>
            <a:r>
              <a:rPr lang="ar-JO" sz="3200" b="1" dirty="0">
                <a:solidFill>
                  <a:schemeClr val="bg1"/>
                </a:solidFill>
                <a:latin typeface="Arial" panose="020B0604020202020204" pitchFamily="34" charset="0"/>
                <a:cs typeface="Arial" panose="020B0604020202020204" pitchFamily="34" charset="0"/>
              </a:rPr>
              <a:t>"</a:t>
            </a:r>
            <a:r>
              <a:rPr lang="ar-JO" sz="3200" b="1" i="0" dirty="0">
                <a:solidFill>
                  <a:schemeClr val="bg1"/>
                </a:solidFill>
                <a:effectLst/>
                <a:latin typeface="Arial" panose="020B0604020202020204" pitchFamily="34" charset="0"/>
                <a:cs typeface="Arial" panose="020B0604020202020204" pitchFamily="34" charset="0"/>
              </a:rPr>
              <a:t>فِي تِلْكَ الْفَتْرَةِ وُلِدَ مُوسَى. وَكَانَ جَمِيلاً جِدّاً،</a:t>
            </a:r>
          </a:p>
          <a:p>
            <a:pPr algn="r" defTabSz="914400" fontAlgn="base">
              <a:spcBef>
                <a:spcPct val="50000"/>
              </a:spcBef>
              <a:spcAft>
                <a:spcPct val="0"/>
              </a:spcAft>
              <a:defRPr/>
            </a:pPr>
            <a:r>
              <a:rPr lang="ar-JO" sz="3200" b="1" i="0" dirty="0">
                <a:solidFill>
                  <a:schemeClr val="bg1"/>
                </a:solidFill>
                <a:effectLst/>
                <a:latin typeface="Arial" panose="020B0604020202020204" pitchFamily="34" charset="0"/>
                <a:cs typeface="Arial" panose="020B0604020202020204" pitchFamily="34" charset="0"/>
              </a:rPr>
              <a:t> فَرَبَّاهُ وَالِدَاهُ فِي بَيْتِهِمَا</a:t>
            </a:r>
          </a:p>
          <a:p>
            <a:pPr algn="r" defTabSz="914400" fontAlgn="base">
              <a:spcBef>
                <a:spcPct val="50000"/>
              </a:spcBef>
              <a:spcAft>
                <a:spcPct val="0"/>
              </a:spcAft>
              <a:defRPr/>
            </a:pPr>
            <a:r>
              <a:rPr lang="ar-JO" sz="3200" b="1" i="0" dirty="0">
                <a:solidFill>
                  <a:schemeClr val="bg1"/>
                </a:solidFill>
                <a:effectLst/>
                <a:latin typeface="Arial" panose="020B0604020202020204" pitchFamily="34" charset="0"/>
                <a:cs typeface="Arial" panose="020B0604020202020204" pitchFamily="34" charset="0"/>
              </a:rPr>
              <a:t> ثَلاثَةَ أَشْهُرٍ، وَلَكِنَّهُمَا </a:t>
            </a:r>
          </a:p>
          <a:p>
            <a:pPr algn="r" defTabSz="914400" fontAlgn="base">
              <a:spcBef>
                <a:spcPct val="50000"/>
              </a:spcBef>
              <a:spcAft>
                <a:spcPct val="0"/>
              </a:spcAft>
              <a:defRPr/>
            </a:pPr>
            <a:r>
              <a:rPr lang="ar-JO" sz="3200" b="1" i="0" dirty="0">
                <a:solidFill>
                  <a:schemeClr val="bg1"/>
                </a:solidFill>
                <a:effectLst/>
                <a:latin typeface="Arial" panose="020B0604020202020204" pitchFamily="34" charset="0"/>
                <a:cs typeface="Arial" panose="020B0604020202020204" pitchFamily="34" charset="0"/>
              </a:rPr>
              <a:t>اضْطُرَّا أَخِيراً إِلَى التَّخَلِّي عَنْهُ،</a:t>
            </a:r>
          </a:p>
          <a:p>
            <a:pPr algn="r" defTabSz="914400" fontAlgn="base">
              <a:spcBef>
                <a:spcPct val="50000"/>
              </a:spcBef>
              <a:spcAft>
                <a:spcPct val="0"/>
              </a:spcAft>
              <a:defRPr/>
            </a:pPr>
            <a:r>
              <a:rPr lang="ar-JO" sz="3200" b="1" i="0" dirty="0">
                <a:solidFill>
                  <a:schemeClr val="bg1"/>
                </a:solidFill>
                <a:effectLst/>
                <a:latin typeface="Arial" panose="020B0604020202020204" pitchFamily="34" charset="0"/>
                <a:cs typeface="Arial" panose="020B0604020202020204" pitchFamily="34" charset="0"/>
              </a:rPr>
              <a:t> فَأَنْقَذَتْهُ ابْنَةُ فِرْعَوْنَ</a:t>
            </a:r>
          </a:p>
          <a:p>
            <a:pPr algn="r" defTabSz="914400" fontAlgn="base">
              <a:spcBef>
                <a:spcPct val="50000"/>
              </a:spcBef>
              <a:spcAft>
                <a:spcPct val="0"/>
              </a:spcAft>
              <a:defRPr/>
            </a:pPr>
            <a:r>
              <a:rPr lang="ar-JO" sz="3200" b="1" i="0" dirty="0">
                <a:solidFill>
                  <a:schemeClr val="bg1"/>
                </a:solidFill>
                <a:effectLst/>
                <a:latin typeface="Arial" panose="020B0604020202020204" pitchFamily="34" charset="0"/>
                <a:cs typeface="Arial" panose="020B0604020202020204" pitchFamily="34" charset="0"/>
              </a:rPr>
              <a:t> وَتَبَنَّتْهُ وَرَبَّتْهُ."</a:t>
            </a:r>
            <a:endParaRPr lang="en-US" sz="3200" b="1" i="1" dirty="0">
              <a:solidFill>
                <a:srgbClr val="F1F7E9"/>
              </a:solidFill>
              <a:latin typeface="Arial" panose="020B0604020202020204" pitchFamily="34" charset="0"/>
              <a:cs typeface="Arial" panose="020B0604020202020204" pitchFamily="34" charset="0"/>
            </a:endParaRPr>
          </a:p>
        </p:txBody>
      </p:sp>
      <p:sp>
        <p:nvSpPr>
          <p:cNvPr id="177158" name="Rectangle 6"/>
          <p:cNvSpPr>
            <a:spLocks noGrp="1" noChangeArrowheads="1"/>
          </p:cNvSpPr>
          <p:nvPr>
            <p:ph type="title" idx="4294967295"/>
          </p:nvPr>
        </p:nvSpPr>
        <p:spPr>
          <a:xfrm>
            <a:off x="0" y="5715000"/>
            <a:ext cx="3810000" cy="1143000"/>
          </a:xfrm>
          <a:effectLst>
            <a:outerShdw blurRad="63500" dist="35921" dir="2700000" algn="ctr" rotWithShape="0">
              <a:srgbClr val="000000">
                <a:alpha val="74998"/>
              </a:srgbClr>
            </a:outerShdw>
          </a:effectLst>
        </p:spPr>
        <p:txBody>
          <a:bodyPr/>
          <a:lstStyle/>
          <a:p>
            <a:pPr algn="r" rtl="1">
              <a:defRPr/>
            </a:pPr>
            <a:r>
              <a:rPr kumimoji="0" lang="ar-JO" sz="3200" dirty="0">
                <a:solidFill>
                  <a:schemeClr val="bg1"/>
                </a:solidFill>
                <a:effectLst/>
                <a:latin typeface="Arial" panose="020B0604020202020204" pitchFamily="34" charset="0"/>
                <a:cs typeface="Arial" panose="020B0604020202020204" pitchFamily="34" charset="0"/>
              </a:rPr>
              <a:t>أع 7: 20- 21 (ن. د. ج)</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1379127"/>
      </p:ext>
    </p:extLst>
  </p:cSld>
  <p:clrMapOvr>
    <a:overrideClrMapping bg1="lt1" tx1="dk1" bg2="lt2" tx2="dk2" accent1="accent1" accent2="accent2" accent3="accent3" accent4="accent4" accent5="accent5" accent6="accent6" hlink="hlink" folHlink="folHlink"/>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2" descr="World Travel 05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296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79" name="Text Box 3"/>
          <p:cNvSpPr txBox="1">
            <a:spLocks noChangeArrowheads="1"/>
          </p:cNvSpPr>
          <p:nvPr/>
        </p:nvSpPr>
        <p:spPr bwMode="auto">
          <a:xfrm>
            <a:off x="515938" y="212725"/>
            <a:ext cx="8448675"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dirty="0">
                <a:solidFill>
                  <a:schemeClr val="bg1"/>
                </a:solidFill>
                <a:latin typeface="Arial" panose="020B0604020202020204" pitchFamily="34" charset="0"/>
                <a:cs typeface="Arial" panose="020B0604020202020204" pitchFamily="34" charset="0"/>
              </a:rPr>
              <a:t>"</a:t>
            </a:r>
            <a:r>
              <a:rPr lang="ar-JO" sz="4000" b="1" i="0" dirty="0">
                <a:solidFill>
                  <a:schemeClr val="bg1"/>
                </a:solidFill>
                <a:effectLst/>
                <a:latin typeface="Arial" panose="020B0604020202020204" pitchFamily="34" charset="0"/>
                <a:cs typeface="Arial" panose="020B0604020202020204" pitchFamily="34" charset="0"/>
              </a:rPr>
              <a:t>فَتَثَقَّفَ مُوسَى بِعُلُومِ مِصْرَ كُلِّهَا،</a:t>
            </a:r>
            <a:endParaRPr lang="en-US" sz="4000" b="1" i="0" dirty="0">
              <a:solidFill>
                <a:schemeClr val="bg1"/>
              </a:solidFill>
              <a:effectLst/>
              <a:latin typeface="Arial" panose="020B0604020202020204" pitchFamily="34" charset="0"/>
              <a:cs typeface="Arial" panose="020B0604020202020204" pitchFamily="34" charset="0"/>
            </a:endParaRPr>
          </a:p>
          <a:p>
            <a:pPr algn="ctr" defTabSz="914400" fontAlgn="base">
              <a:spcBef>
                <a:spcPct val="50000"/>
              </a:spcBef>
              <a:spcAft>
                <a:spcPct val="0"/>
              </a:spcAft>
              <a:defRPr/>
            </a:pPr>
            <a:r>
              <a:rPr lang="ar-JO" sz="4000" b="1" i="0" dirty="0">
                <a:solidFill>
                  <a:schemeClr val="bg1"/>
                </a:solidFill>
                <a:effectLst/>
                <a:latin typeface="Arial" panose="020B0604020202020204" pitchFamily="34" charset="0"/>
                <a:cs typeface="Arial" panose="020B0604020202020204" pitchFamily="34" charset="0"/>
              </a:rPr>
              <a:t> حَتَّى صَارَ مُقْتَدِراً فِي الْقَوْلِ وَالْعَمَلِ."</a:t>
            </a:r>
            <a:endParaRPr lang="en-US" sz="4000" b="1" i="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78181" name="Rectangle 5"/>
          <p:cNvSpPr>
            <a:spLocks noGrp="1" noChangeArrowheads="1"/>
          </p:cNvSpPr>
          <p:nvPr>
            <p:ph type="title" idx="4294967295"/>
          </p:nvPr>
        </p:nvSpPr>
        <p:spPr>
          <a:xfrm>
            <a:off x="5562600" y="5973763"/>
            <a:ext cx="3429000" cy="579437"/>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kumimoji="0" lang="ar-JO" sz="3200" dirty="0">
                <a:solidFill>
                  <a:schemeClr val="bg1"/>
                </a:solidFill>
                <a:effectLst/>
                <a:latin typeface="Arial" panose="020B0604020202020204" pitchFamily="34" charset="0"/>
                <a:ea typeface="ＭＳ Ｐゴシック" pitchFamily="-112" charset="-128"/>
                <a:cs typeface="Arial" panose="020B0604020202020204" pitchFamily="34" charset="0"/>
              </a:rPr>
              <a:t>أع 7: 22 (ن. د. ج)</a:t>
            </a:r>
            <a:endParaRPr kumimoji="0" lang="en-US" sz="3200" dirty="0">
              <a:solidFill>
                <a:schemeClr val="bg1"/>
              </a:solidFill>
              <a:effectLst/>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304838906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2" descr="Brow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pic>
        <p:nvPicPr>
          <p:cNvPr id="327682" name="Picture 3" descr="OMSSO037"/>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0" y="0"/>
            <a:ext cx="50165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4" name="Text Box 4"/>
          <p:cNvSpPr txBox="1">
            <a:spLocks noChangeArrowheads="1"/>
          </p:cNvSpPr>
          <p:nvPr/>
        </p:nvSpPr>
        <p:spPr bwMode="auto">
          <a:xfrm>
            <a:off x="4724400" y="6003925"/>
            <a:ext cx="4267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4000" dirty="0">
                <a:solidFill>
                  <a:srgbClr val="F1F7E9"/>
                </a:solidFill>
                <a:latin typeface="Arial" panose="020B0604020202020204" pitchFamily="34" charset="0"/>
                <a:ea typeface="ＭＳ Ｐゴシック" charset="0"/>
                <a:cs typeface="Arial" panose="020B0604020202020204" pitchFamily="34" charset="0"/>
              </a:rPr>
              <a:t>تحتمس الثالث</a:t>
            </a:r>
            <a:endParaRPr lang="en-US" sz="4000"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179206" name="Rectangle 6"/>
          <p:cNvSpPr>
            <a:spLocks noGrp="1" noChangeArrowheads="1"/>
          </p:cNvSpPr>
          <p:nvPr>
            <p:ph type="title" idx="4294967295"/>
          </p:nvPr>
        </p:nvSpPr>
        <p:spPr>
          <a:xfrm>
            <a:off x="5181600" y="365125"/>
            <a:ext cx="3657600" cy="7016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kumimoji="0" lang="ar-JO" sz="4000" dirty="0">
                <a:solidFill>
                  <a:schemeClr val="bg1"/>
                </a:solidFill>
                <a:effectLst/>
                <a:latin typeface="Arial" panose="020B0604020202020204" pitchFamily="34" charset="0"/>
                <a:ea typeface="ＭＳ Ｐゴシック" pitchFamily="-112" charset="-128"/>
                <a:cs typeface="Arial" panose="020B0604020202020204" pitchFamily="34" charset="0"/>
              </a:rPr>
              <a:t>موسى يهرب</a:t>
            </a:r>
            <a:endParaRPr kumimoji="0" lang="en-US" sz="4000" dirty="0">
              <a:solidFill>
                <a:schemeClr val="bg1"/>
              </a:solidFill>
              <a:effectLst/>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165604412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2"/>
          <p:cNvSpPr>
            <a:spLocks noChangeArrowheads="1"/>
          </p:cNvSpPr>
          <p:nvPr/>
        </p:nvSpPr>
        <p:spPr bwMode="auto">
          <a:xfrm>
            <a:off x="6875463" y="0"/>
            <a:ext cx="2268537" cy="6858000"/>
          </a:xfrm>
          <a:prstGeom prst="rect">
            <a:avLst/>
          </a:prstGeom>
          <a:solidFill>
            <a:srgbClr val="000000"/>
          </a:solidFill>
          <a:ln w="12700" cap="sq">
            <a:solidFill>
              <a:schemeClr val="tx1"/>
            </a:solidFill>
            <a:round/>
            <a:headEnd type="none" w="sm" len="sm"/>
            <a:tailEnd type="none" w="sm" len="sm"/>
          </a:ln>
        </p:spPr>
        <p:txBody>
          <a:bodyPr wrap="none"/>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pic>
        <p:nvPicPr>
          <p:cNvPr id="329730"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6948488"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30" name="Oval 6"/>
          <p:cNvSpPr>
            <a:spLocks noChangeArrowheads="1"/>
          </p:cNvSpPr>
          <p:nvPr/>
        </p:nvSpPr>
        <p:spPr bwMode="auto">
          <a:xfrm>
            <a:off x="5003800" y="3992563"/>
            <a:ext cx="2089150" cy="1584325"/>
          </a:xfrm>
          <a:prstGeom prst="ellipse">
            <a:avLst/>
          </a:prstGeom>
          <a:noFill/>
          <a:ln w="57150">
            <a:solidFill>
              <a:srgbClr val="FF0000"/>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3300"/>
              </a:solidFill>
              <a:latin typeface="Times New Roman" pitchFamily="-112" charset="0"/>
              <a:ea typeface="ＭＳ Ｐゴシック" charset="0"/>
              <a:cs typeface="ＭＳ Ｐゴシック" charset="0"/>
            </a:endParaRPr>
          </a:p>
        </p:txBody>
      </p:sp>
      <p:sp>
        <p:nvSpPr>
          <p:cNvPr id="180231" name="Oval 7"/>
          <p:cNvSpPr>
            <a:spLocks noChangeArrowheads="1"/>
          </p:cNvSpPr>
          <p:nvPr/>
        </p:nvSpPr>
        <p:spPr bwMode="auto">
          <a:xfrm>
            <a:off x="34925" y="1484313"/>
            <a:ext cx="2089150" cy="1584325"/>
          </a:xfrm>
          <a:prstGeom prst="ellipse">
            <a:avLst/>
          </a:prstGeom>
          <a:noFill/>
          <a:ln w="57150">
            <a:solidFill>
              <a:srgbClr val="FF0000"/>
            </a:solidFill>
            <a:round/>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3300"/>
              </a:solidFill>
              <a:latin typeface="Times New Roman" pitchFamily="-112" charset="0"/>
              <a:ea typeface="ＭＳ Ｐゴシック" charset="0"/>
              <a:cs typeface="ＭＳ Ｐゴシック" charset="0"/>
            </a:endParaRPr>
          </a:p>
        </p:txBody>
      </p:sp>
      <p:sp>
        <p:nvSpPr>
          <p:cNvPr id="180232" name="Rectangle 8"/>
          <p:cNvSpPr>
            <a:spLocks noGrp="1" noChangeArrowheads="1"/>
          </p:cNvSpPr>
          <p:nvPr>
            <p:ph type="title" idx="4294967295"/>
          </p:nvPr>
        </p:nvSpPr>
        <p:spPr>
          <a:xfrm>
            <a:off x="6875463" y="2065338"/>
            <a:ext cx="2376487" cy="1323439"/>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ar-JO" sz="4000" dirty="0">
                <a:solidFill>
                  <a:srgbClr val="FFFFFF"/>
                </a:solidFill>
                <a:effectLst/>
                <a:latin typeface="Arial" panose="020B0604020202020204" pitchFamily="34" charset="0"/>
                <a:ea typeface="ＭＳ Ｐゴシック" pitchFamily="-112" charset="-128"/>
                <a:cs typeface="Arial" panose="020B0604020202020204" pitchFamily="34" charset="0"/>
              </a:rPr>
              <a:t>موقع</a:t>
            </a:r>
            <a:br>
              <a:rPr kumimoji="0" lang="ar-JO" sz="4000" dirty="0">
                <a:solidFill>
                  <a:srgbClr val="FFFFFF"/>
                </a:solidFill>
                <a:effectLst/>
                <a:latin typeface="Arial" panose="020B0604020202020204" pitchFamily="34" charset="0"/>
                <a:ea typeface="ＭＳ Ｐゴシック" pitchFamily="-112" charset="-128"/>
                <a:cs typeface="Arial" panose="020B0604020202020204" pitchFamily="34" charset="0"/>
              </a:rPr>
            </a:br>
            <a:r>
              <a:rPr kumimoji="0" lang="ar-JO" sz="4000" dirty="0">
                <a:solidFill>
                  <a:srgbClr val="FFFFFF"/>
                </a:solidFill>
                <a:effectLst/>
                <a:latin typeface="Arial" panose="020B0604020202020204" pitchFamily="34" charset="0"/>
                <a:ea typeface="ＭＳ Ｐゴシック" pitchFamily="-112" charset="-128"/>
                <a:cs typeface="Arial" panose="020B0604020202020204" pitchFamily="34" charset="0"/>
              </a:rPr>
              <a:t>مِديان</a:t>
            </a:r>
            <a:endParaRPr kumimoji="0" lang="en-US" sz="4000" dirty="0">
              <a:solidFill>
                <a:srgbClr val="FFFFFF"/>
              </a:solidFill>
              <a:effectLst/>
              <a:latin typeface="Arial" panose="020B0604020202020204" pitchFamily="34" charset="0"/>
              <a:ea typeface="ＭＳ Ｐゴシック" pitchFamily="-112" charset="-128"/>
              <a:cs typeface="Arial" panose="020B0604020202020204" pitchFamily="34" charset="0"/>
            </a:endParaRPr>
          </a:p>
        </p:txBody>
      </p:sp>
      <p:sp>
        <p:nvSpPr>
          <p:cNvPr id="9" name="Rectangle 8"/>
          <p:cNvSpPr txBox="1">
            <a:spLocks noChangeArrowheads="1"/>
          </p:cNvSpPr>
          <p:nvPr/>
        </p:nvSpPr>
        <p:spPr bwMode="auto">
          <a:xfrm>
            <a:off x="-31750" y="1844675"/>
            <a:ext cx="27320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defTabSz="914400" eaLnBrk="1" hangingPunct="1">
              <a:spcBef>
                <a:spcPct val="50000"/>
              </a:spcBef>
              <a:defRPr/>
            </a:pPr>
            <a:r>
              <a:rPr kumimoji="0" lang="ar-JO" sz="4000" dirty="0">
                <a:solidFill>
                  <a:srgbClr val="FFFFFF"/>
                </a:solidFill>
                <a:effectLst/>
                <a:latin typeface="Arial" panose="020B0604020202020204" pitchFamily="34" charset="0"/>
                <a:ea typeface="ＭＳ Ｐゴシック" pitchFamily="-112" charset="-128"/>
                <a:cs typeface="Arial" panose="020B0604020202020204" pitchFamily="34" charset="0"/>
              </a:rPr>
              <a:t>جاسان</a:t>
            </a:r>
            <a:endParaRPr kumimoji="0" lang="en-US" sz="4000" dirty="0">
              <a:solidFill>
                <a:srgbClr val="FFFFFF"/>
              </a:solidFill>
              <a:effectLst/>
              <a:latin typeface="Arial" panose="020B0604020202020204" pitchFamily="34" charset="0"/>
              <a:ea typeface="ＭＳ Ｐゴシック" pitchFamily="-112" charset="-128"/>
              <a:cs typeface="Arial" panose="020B0604020202020204" pitchFamily="34" charset="0"/>
            </a:endParaRPr>
          </a:p>
        </p:txBody>
      </p:sp>
      <p:sp>
        <p:nvSpPr>
          <p:cNvPr id="10" name="Rectangle 8"/>
          <p:cNvSpPr txBox="1">
            <a:spLocks noChangeArrowheads="1"/>
          </p:cNvSpPr>
          <p:nvPr/>
        </p:nvSpPr>
        <p:spPr bwMode="auto">
          <a:xfrm>
            <a:off x="5127625" y="4367213"/>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defTabSz="914400" eaLnBrk="1" hangingPunct="1">
              <a:spcBef>
                <a:spcPct val="50000"/>
              </a:spcBef>
              <a:defRPr/>
            </a:pPr>
            <a:r>
              <a:rPr kumimoji="0" lang="ar-JO" sz="4000" dirty="0">
                <a:solidFill>
                  <a:srgbClr val="F1F7E9">
                    <a:lumMod val="10000"/>
                  </a:srgbClr>
                </a:solidFill>
                <a:effectLst/>
                <a:latin typeface="Arial" panose="020B0604020202020204" pitchFamily="34" charset="0"/>
                <a:ea typeface="ＭＳ Ｐゴシック" pitchFamily="-112" charset="-128"/>
                <a:cs typeface="Arial" panose="020B0604020202020204" pitchFamily="34" charset="0"/>
              </a:rPr>
              <a:t>مِديان</a:t>
            </a:r>
            <a:endParaRPr kumimoji="0" lang="en-US" sz="4000" dirty="0">
              <a:solidFill>
                <a:srgbClr val="F1F7E9">
                  <a:lumMod val="10000"/>
                </a:srgbClr>
              </a:solidFill>
              <a:effectLst/>
              <a:latin typeface="Arial" panose="020B0604020202020204" pitchFamily="34" charset="0"/>
              <a:ea typeface="ＭＳ Ｐゴシック" pitchFamily="-112" charset="-128"/>
              <a:cs typeface="Arial" panose="020B0604020202020204" pitchFamily="34" charset="0"/>
            </a:endParaRPr>
          </a:p>
        </p:txBody>
      </p:sp>
      <p:sp>
        <p:nvSpPr>
          <p:cNvPr id="11" name="Rectangle 8"/>
          <p:cNvSpPr txBox="1">
            <a:spLocks noChangeArrowheads="1"/>
          </p:cNvSpPr>
          <p:nvPr/>
        </p:nvSpPr>
        <p:spPr bwMode="auto">
          <a:xfrm>
            <a:off x="2700338" y="3762375"/>
            <a:ext cx="2155825"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defTabSz="914400" eaLnBrk="1" hangingPunct="1">
              <a:spcBef>
                <a:spcPct val="50000"/>
              </a:spcBef>
              <a:defRPr/>
            </a:pPr>
            <a:r>
              <a:rPr kumimoji="0" lang="ar-JO" sz="4000" dirty="0">
                <a:solidFill>
                  <a:srgbClr val="F1F7E9">
                    <a:lumMod val="10000"/>
                  </a:srgbClr>
                </a:solidFill>
                <a:effectLst/>
                <a:latin typeface="Arial" panose="020B0604020202020204" pitchFamily="34" charset="0"/>
                <a:ea typeface="ＭＳ Ｐゴシック" pitchFamily="-112" charset="-128"/>
                <a:cs typeface="Arial" panose="020B0604020202020204" pitchFamily="34" charset="0"/>
              </a:rPr>
              <a:t>جبل</a:t>
            </a:r>
          </a:p>
          <a:p>
            <a:pPr defTabSz="914400" eaLnBrk="1" hangingPunct="1">
              <a:spcBef>
                <a:spcPct val="50000"/>
              </a:spcBef>
              <a:defRPr/>
            </a:pPr>
            <a:r>
              <a:rPr kumimoji="0" lang="ar-JO" sz="4000" dirty="0">
                <a:solidFill>
                  <a:srgbClr val="F1F7E9">
                    <a:lumMod val="10000"/>
                  </a:srgbClr>
                </a:solidFill>
                <a:effectLst/>
                <a:latin typeface="Arial" panose="020B0604020202020204" pitchFamily="34" charset="0"/>
                <a:ea typeface="ＭＳ Ｐゴシック" pitchFamily="-112" charset="-128"/>
                <a:cs typeface="Arial" panose="020B0604020202020204" pitchFamily="34" charset="0"/>
              </a:rPr>
              <a:t>سيناء</a:t>
            </a:r>
            <a:endParaRPr kumimoji="0" lang="en-US" sz="4000" dirty="0">
              <a:solidFill>
                <a:srgbClr val="F1F7E9">
                  <a:lumMod val="10000"/>
                </a:srgbClr>
              </a:solidFill>
              <a:effectLst/>
              <a:latin typeface="Arial" panose="020B0604020202020204" pitchFamily="34" charset="0"/>
              <a:ea typeface="ＭＳ Ｐゴシック" pitchFamily="-112" charset="-128"/>
              <a:cs typeface="Arial" panose="020B0604020202020204" pitchFamily="34" charset="0"/>
            </a:endParaRPr>
          </a:p>
        </p:txBody>
      </p:sp>
      <p:sp>
        <p:nvSpPr>
          <p:cNvPr id="12" name="Rectangle 8"/>
          <p:cNvSpPr txBox="1">
            <a:spLocks noChangeArrowheads="1"/>
          </p:cNvSpPr>
          <p:nvPr/>
        </p:nvSpPr>
        <p:spPr bwMode="auto">
          <a:xfrm>
            <a:off x="3924300" y="-95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defTabSz="914400" eaLnBrk="1" hangingPunct="1">
              <a:spcBef>
                <a:spcPct val="50000"/>
              </a:spcBef>
              <a:defRPr/>
            </a:pPr>
            <a:r>
              <a:rPr kumimoji="0" lang="ar-JO" sz="4000" dirty="0">
                <a:solidFill>
                  <a:srgbClr val="FFFFFF"/>
                </a:solidFill>
                <a:effectLst/>
                <a:latin typeface="Arial" panose="020B0604020202020204" pitchFamily="34" charset="0"/>
                <a:ea typeface="ＭＳ Ｐゴシック" pitchFamily="-112" charset="-128"/>
                <a:cs typeface="Arial" panose="020B0604020202020204" pitchFamily="34" charset="0"/>
              </a:rPr>
              <a:t>كنعان</a:t>
            </a:r>
            <a:endParaRPr kumimoji="0" lang="en-US" sz="4000" dirty="0">
              <a:solidFill>
                <a:srgbClr val="FFFFFF"/>
              </a:solidFill>
              <a:effectLst/>
              <a:latin typeface="Arial" panose="020B0604020202020204" pitchFamily="34" charset="0"/>
              <a:ea typeface="ＭＳ Ｐゴシック" pitchFamily="-112" charset="-128"/>
              <a:cs typeface="Arial" panose="020B0604020202020204" pitchFamily="34" charset="0"/>
            </a:endParaRPr>
          </a:p>
        </p:txBody>
      </p:sp>
      <p:sp>
        <p:nvSpPr>
          <p:cNvPr id="13" name="Rectangle 8"/>
          <p:cNvSpPr txBox="1">
            <a:spLocks noChangeArrowheads="1"/>
          </p:cNvSpPr>
          <p:nvPr/>
        </p:nvSpPr>
        <p:spPr bwMode="auto">
          <a:xfrm>
            <a:off x="684213" y="39338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defTabSz="914400" eaLnBrk="1" hangingPunct="1">
              <a:spcBef>
                <a:spcPct val="50000"/>
              </a:spcBef>
              <a:defRPr/>
            </a:pPr>
            <a:r>
              <a:rPr kumimoji="0" lang="ar-JO" sz="4000" dirty="0">
                <a:solidFill>
                  <a:srgbClr val="F1F7E9">
                    <a:lumMod val="10000"/>
                  </a:srgbClr>
                </a:solidFill>
                <a:effectLst/>
                <a:latin typeface="Arial" panose="020B0604020202020204" pitchFamily="34" charset="0"/>
                <a:ea typeface="ＭＳ Ｐゴシック" pitchFamily="-112" charset="-128"/>
                <a:cs typeface="Arial" panose="020B0604020202020204" pitchFamily="34" charset="0"/>
              </a:rPr>
              <a:t>مصر</a:t>
            </a:r>
            <a:endParaRPr kumimoji="0" lang="en-US" sz="4000" dirty="0">
              <a:solidFill>
                <a:srgbClr val="F1F7E9">
                  <a:lumMod val="10000"/>
                </a:srgbClr>
              </a:solidFill>
              <a:effectLst/>
              <a:latin typeface="Arial" panose="020B0604020202020204" pitchFamily="34" charset="0"/>
              <a:ea typeface="ＭＳ Ｐゴシック" pitchFamily="-112" charset="-128"/>
              <a:cs typeface="Arial" panose="020B0604020202020204" pitchFamily="34" charset="0"/>
            </a:endParaRPr>
          </a:p>
        </p:txBody>
      </p:sp>
      <p:sp>
        <p:nvSpPr>
          <p:cNvPr id="14" name="Rectangle 8"/>
          <p:cNvSpPr txBox="1">
            <a:spLocks noChangeArrowheads="1"/>
          </p:cNvSpPr>
          <p:nvPr/>
        </p:nvSpPr>
        <p:spPr bwMode="auto">
          <a:xfrm rot="5400000">
            <a:off x="-1122362" y="3830637"/>
            <a:ext cx="29527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defTabSz="914400" eaLnBrk="1" hangingPunct="1">
              <a:spcBef>
                <a:spcPct val="50000"/>
              </a:spcBef>
              <a:defRPr/>
            </a:pPr>
            <a:r>
              <a:rPr kumimoji="0" lang="ar-JO" sz="4000" dirty="0">
                <a:solidFill>
                  <a:srgbClr val="FFFFFF"/>
                </a:solidFill>
                <a:effectLst/>
                <a:latin typeface="Arial" panose="020B0604020202020204" pitchFamily="34" charset="0"/>
                <a:ea typeface="ＭＳ Ｐゴシック" pitchFamily="-112" charset="-128"/>
                <a:cs typeface="Arial" panose="020B0604020202020204" pitchFamily="34" charset="0"/>
              </a:rPr>
              <a:t>نهر النيل</a:t>
            </a:r>
            <a:endParaRPr kumimoji="0" lang="en-US" sz="4000" dirty="0">
              <a:solidFill>
                <a:srgbClr val="FFFFFF"/>
              </a:solidFill>
              <a:effectLst/>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40147755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4000"/>
                                  </p:stCondLst>
                                  <p:childTnLst>
                                    <p:set>
                                      <p:cBhvr>
                                        <p:cTn id="6" dur="1" fill="hold">
                                          <p:stCondLst>
                                            <p:cond delay="0"/>
                                          </p:stCondLst>
                                        </p:cTn>
                                        <p:tgtEl>
                                          <p:spTgt spid="180231"/>
                                        </p:tgtEl>
                                        <p:attrNameLst>
                                          <p:attrName>style.visibility</p:attrName>
                                        </p:attrNameLst>
                                      </p:cBhvr>
                                      <p:to>
                                        <p:strVal val="visible"/>
                                      </p:to>
                                    </p:set>
                                    <p:anim calcmode="lin" valueType="num">
                                      <p:cBhvr>
                                        <p:cTn id="7" dur="500" fill="hold"/>
                                        <p:tgtEl>
                                          <p:spTgt spid="180231"/>
                                        </p:tgtEl>
                                        <p:attrNameLst>
                                          <p:attrName>ppt_w</p:attrName>
                                        </p:attrNameLst>
                                      </p:cBhvr>
                                      <p:tavLst>
                                        <p:tav tm="0">
                                          <p:val>
                                            <p:fltVal val="0"/>
                                          </p:val>
                                        </p:tav>
                                        <p:tav tm="100000">
                                          <p:val>
                                            <p:strVal val="#ppt_w"/>
                                          </p:val>
                                        </p:tav>
                                      </p:tavLst>
                                    </p:anim>
                                    <p:anim calcmode="lin" valueType="num">
                                      <p:cBhvr>
                                        <p:cTn id="8" dur="500" fill="hold"/>
                                        <p:tgtEl>
                                          <p:spTgt spid="180231"/>
                                        </p:tgtEl>
                                        <p:attrNameLst>
                                          <p:attrName>ppt_h</p:attrName>
                                        </p:attrNameLst>
                                      </p:cBhvr>
                                      <p:tavLst>
                                        <p:tav tm="0">
                                          <p:val>
                                            <p:fltVal val="0"/>
                                          </p:val>
                                        </p:tav>
                                        <p:tav tm="100000">
                                          <p:val>
                                            <p:strVal val="#ppt_h"/>
                                          </p:val>
                                        </p:tav>
                                      </p:tavLst>
                                    </p:anim>
                                  </p:childTnLst>
                                </p:cTn>
                              </p:par>
                            </p:childTnLst>
                          </p:cTn>
                        </p:par>
                        <p:par>
                          <p:cTn id="9" fill="hold" nodeType="afterGroup">
                            <p:stCondLst>
                              <p:cond delay="4500"/>
                            </p:stCondLst>
                            <p:childTnLst>
                              <p:par>
                                <p:cTn id="10" presetID="23" presetClass="entr" presetSubtype="16" fill="hold" grpId="0" nodeType="afterEffect">
                                  <p:stCondLst>
                                    <p:cond delay="3000"/>
                                  </p:stCondLst>
                                  <p:childTnLst>
                                    <p:set>
                                      <p:cBhvr>
                                        <p:cTn id="11" dur="1" fill="hold">
                                          <p:stCondLst>
                                            <p:cond delay="0"/>
                                          </p:stCondLst>
                                        </p:cTn>
                                        <p:tgtEl>
                                          <p:spTgt spid="180230"/>
                                        </p:tgtEl>
                                        <p:attrNameLst>
                                          <p:attrName>style.visibility</p:attrName>
                                        </p:attrNameLst>
                                      </p:cBhvr>
                                      <p:to>
                                        <p:strVal val="visible"/>
                                      </p:to>
                                    </p:set>
                                    <p:anim calcmode="lin" valueType="num">
                                      <p:cBhvr>
                                        <p:cTn id="12" dur="500" fill="hold"/>
                                        <p:tgtEl>
                                          <p:spTgt spid="180230"/>
                                        </p:tgtEl>
                                        <p:attrNameLst>
                                          <p:attrName>ppt_w</p:attrName>
                                        </p:attrNameLst>
                                      </p:cBhvr>
                                      <p:tavLst>
                                        <p:tav tm="0">
                                          <p:val>
                                            <p:fltVal val="0"/>
                                          </p:val>
                                        </p:tav>
                                        <p:tav tm="100000">
                                          <p:val>
                                            <p:strVal val="#ppt_w"/>
                                          </p:val>
                                        </p:tav>
                                      </p:tavLst>
                                    </p:anim>
                                    <p:anim calcmode="lin" valueType="num">
                                      <p:cBhvr>
                                        <p:cTn id="13" dur="500" fill="hold"/>
                                        <p:tgtEl>
                                          <p:spTgt spid="1802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0" grpId="0" animBg="1"/>
      <p:bldP spid="1802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63"/>
          <p:cNvPicPr preferRelativeResize="0"/>
          <p:nvPr/>
        </p:nvPicPr>
        <p:blipFill rotWithShape="1">
          <a:blip r:embed="rId3">
            <a:alphaModFix/>
          </a:blip>
          <a:srcRect l="20947"/>
          <a:stretch/>
        </p:blipFill>
        <p:spPr>
          <a:xfrm>
            <a:off x="0" y="-28575"/>
            <a:ext cx="9182100" cy="6886575"/>
          </a:xfrm>
          <a:prstGeom prst="rect">
            <a:avLst/>
          </a:prstGeom>
          <a:noFill/>
          <a:ln>
            <a:noFill/>
          </a:ln>
        </p:spPr>
      </p:pic>
      <p:sp>
        <p:nvSpPr>
          <p:cNvPr id="900098" name="Rectangle 2"/>
          <p:cNvSpPr>
            <a:spLocks noGrp="1" noChangeArrowheads="1"/>
          </p:cNvSpPr>
          <p:nvPr>
            <p:ph type="ctrTitle"/>
          </p:nvPr>
        </p:nvSpPr>
        <p:spPr>
          <a:xfrm>
            <a:off x="-28862" y="-71022"/>
            <a:ext cx="9210962" cy="1066719"/>
          </a:xfrm>
          <a:solidFill>
            <a:schemeClr val="tx1"/>
          </a:solidFill>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يشكّلنا</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الله؟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196907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latin typeface="Arial" charset="0"/>
                <a:ea typeface="Osaka" charset="0"/>
                <a:cs typeface="Arial" charset="0"/>
              </a:rPr>
              <a:t>خروج ٣</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683110744"/>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3" name="Text Box 5"/>
          <p:cNvSpPr txBox="1">
            <a:spLocks noChangeArrowheads="1"/>
          </p:cNvSpPr>
          <p:nvPr/>
        </p:nvSpPr>
        <p:spPr bwMode="auto">
          <a:xfrm>
            <a:off x="5334000" y="1222375"/>
            <a:ext cx="3810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1F7E9"/>
                </a:solidFill>
                <a:latin typeface="Arial" panose="020B0604020202020204" pitchFamily="34" charset="0"/>
                <a:ea typeface="ＭＳ Ｐゴシック" charset="0"/>
                <a:cs typeface="Arial" panose="020B0604020202020204" pitchFamily="34" charset="0"/>
              </a:rPr>
              <a:t>(خر 3)</a:t>
            </a:r>
            <a:endParaRPr lang="en-US" sz="32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181254" name="Rectangle 6"/>
          <p:cNvSpPr>
            <a:spLocks noGrp="1" noChangeArrowheads="1"/>
          </p:cNvSpPr>
          <p:nvPr>
            <p:ph type="title" idx="4294967295"/>
          </p:nvPr>
        </p:nvSpPr>
        <p:spPr>
          <a:xfrm>
            <a:off x="4787900" y="-26988"/>
            <a:ext cx="4356100" cy="1200329"/>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ar-JO" sz="3600" dirty="0">
                <a:solidFill>
                  <a:srgbClr val="000000"/>
                </a:solidFill>
                <a:effectLst/>
                <a:latin typeface="Arial" panose="020B0604020202020204" pitchFamily="34" charset="0"/>
                <a:cs typeface="Arial" panose="020B0604020202020204" pitchFamily="34" charset="0"/>
              </a:rPr>
              <a:t>الله يدعو</a:t>
            </a:r>
            <a:br>
              <a:rPr kumimoji="0" lang="ar-JO" sz="3600" dirty="0">
                <a:solidFill>
                  <a:srgbClr val="000000"/>
                </a:solidFill>
                <a:effectLst/>
                <a:latin typeface="Arial" panose="020B0604020202020204" pitchFamily="34" charset="0"/>
                <a:cs typeface="Arial" panose="020B0604020202020204" pitchFamily="34" charset="0"/>
              </a:rPr>
            </a:br>
            <a:r>
              <a:rPr kumimoji="0" lang="ar-JO" sz="3600" dirty="0">
                <a:solidFill>
                  <a:srgbClr val="000000"/>
                </a:solidFill>
                <a:effectLst/>
                <a:latin typeface="Arial" panose="020B0604020202020204" pitchFamily="34" charset="0"/>
                <a:cs typeface="Arial" panose="020B0604020202020204" pitchFamily="34" charset="0"/>
              </a:rPr>
              <a:t>عبده</a:t>
            </a:r>
            <a:endParaRPr kumimoji="0" lang="en-US" sz="4000"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490171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3" name="Text Box 5"/>
          <p:cNvSpPr txBox="1">
            <a:spLocks noChangeArrowheads="1"/>
          </p:cNvSpPr>
          <p:nvPr/>
        </p:nvSpPr>
        <p:spPr bwMode="auto">
          <a:xfrm>
            <a:off x="5334000" y="1554163"/>
            <a:ext cx="3810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1F7E9"/>
                </a:solidFill>
                <a:latin typeface="Arial" panose="020B0604020202020204" pitchFamily="34" charset="0"/>
                <a:ea typeface="ＭＳ Ｐゴシック" charset="0"/>
                <a:cs typeface="Arial" panose="020B0604020202020204" pitchFamily="34" charset="0"/>
              </a:rPr>
              <a:t>(خر 3: 1 – 4: 17)</a:t>
            </a:r>
            <a:endParaRPr lang="en-US" sz="32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181254" name="Rectangle 6"/>
          <p:cNvSpPr>
            <a:spLocks noGrp="1" noChangeArrowheads="1"/>
          </p:cNvSpPr>
          <p:nvPr>
            <p:ph type="title" idx="4294967295"/>
          </p:nvPr>
        </p:nvSpPr>
        <p:spPr>
          <a:xfrm>
            <a:off x="5334000" y="304800"/>
            <a:ext cx="3810000" cy="1200329"/>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ar-JO" sz="3600" dirty="0">
                <a:solidFill>
                  <a:schemeClr val="bg1"/>
                </a:solidFill>
                <a:effectLst/>
                <a:latin typeface="Arial" panose="020B0604020202020204" pitchFamily="34" charset="0"/>
                <a:cs typeface="Arial" panose="020B0604020202020204" pitchFamily="34" charset="0"/>
              </a:rPr>
              <a:t>العليقة</a:t>
            </a:r>
            <a:br>
              <a:rPr kumimoji="0" lang="ar-JO" sz="3600" dirty="0">
                <a:solidFill>
                  <a:schemeClr val="bg1"/>
                </a:solidFill>
                <a:effectLst/>
                <a:latin typeface="Arial" panose="020B0604020202020204" pitchFamily="34" charset="0"/>
                <a:cs typeface="Arial" panose="020B0604020202020204" pitchFamily="34" charset="0"/>
              </a:rPr>
            </a:br>
            <a:r>
              <a:rPr kumimoji="0" lang="ar-JO" sz="3600" dirty="0">
                <a:solidFill>
                  <a:schemeClr val="bg1"/>
                </a:solidFill>
                <a:effectLst/>
                <a:latin typeface="Arial" panose="020B0604020202020204" pitchFamily="34" charset="0"/>
                <a:cs typeface="Arial" panose="020B0604020202020204" pitchFamily="34" charset="0"/>
              </a:rPr>
              <a:t>المشتعلة</a:t>
            </a:r>
            <a:endParaRPr kumimoji="0" lang="en-US" sz="400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951527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descr="Brow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3300"/>
              </a:solidFill>
              <a:latin typeface="Arial" charset="0"/>
              <a:ea typeface="ＭＳ Ｐゴシック" charset="0"/>
              <a:cs typeface="Arial" charset="0"/>
            </a:endParaRPr>
          </a:p>
        </p:txBody>
      </p:sp>
      <p:pic>
        <p:nvPicPr>
          <p:cNvPr id="335874" name="Picture 3" descr="OMSSO085"/>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0" y="0"/>
            <a:ext cx="5365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6" name="Text Box 4"/>
          <p:cNvSpPr txBox="1">
            <a:spLocks noChangeArrowheads="1"/>
          </p:cNvSpPr>
          <p:nvPr/>
        </p:nvSpPr>
        <p:spPr bwMode="auto">
          <a:xfrm>
            <a:off x="76200" y="1371600"/>
            <a:ext cx="752951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4000" b="1" dirty="0">
                <a:solidFill>
                  <a:srgbClr val="F1F7E9"/>
                </a:solidFill>
                <a:latin typeface="Arial" panose="020B0604020202020204" pitchFamily="34" charset="0"/>
                <a:ea typeface="ＭＳ Ｐゴシック" charset="0"/>
                <a:cs typeface="Arial" panose="020B0604020202020204" pitchFamily="34" charset="0"/>
              </a:rPr>
              <a:t>1- من أنا (3: 11)؟             </a:t>
            </a:r>
            <a:endParaRPr lang="en-US" sz="40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182277" name="Text Box 5"/>
          <p:cNvSpPr txBox="1">
            <a:spLocks noChangeArrowheads="1"/>
          </p:cNvSpPr>
          <p:nvPr/>
        </p:nvSpPr>
        <p:spPr bwMode="auto">
          <a:xfrm>
            <a:off x="76200" y="2262188"/>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4000" b="1" dirty="0">
                <a:solidFill>
                  <a:srgbClr val="F1F7E9"/>
                </a:solidFill>
                <a:latin typeface="Arial" panose="020B0604020202020204" pitchFamily="34" charset="0"/>
                <a:ea typeface="ＭＳ Ｐゴシック" charset="0"/>
                <a:cs typeface="Arial" panose="020B0604020202020204" pitchFamily="34" charset="0"/>
              </a:rPr>
              <a:t>2- من أنتَ (3: 13)؟           </a:t>
            </a:r>
            <a:endParaRPr lang="en-US" sz="40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182278" name="Text Box 6"/>
          <p:cNvSpPr txBox="1">
            <a:spLocks noChangeArrowheads="1"/>
          </p:cNvSpPr>
          <p:nvPr/>
        </p:nvSpPr>
        <p:spPr bwMode="auto">
          <a:xfrm>
            <a:off x="76200" y="3154363"/>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4000" b="1" dirty="0">
                <a:solidFill>
                  <a:srgbClr val="F1F7E9"/>
                </a:solidFill>
                <a:latin typeface="Arial" panose="020B0604020202020204" pitchFamily="34" charset="0"/>
                <a:ea typeface="ＭＳ Ｐゴシック" charset="0"/>
                <a:cs typeface="Arial" panose="020B0604020202020204" pitchFamily="34" charset="0"/>
              </a:rPr>
              <a:t>3- ماذا لو فشلتُ (4: 1)؟      </a:t>
            </a:r>
            <a:endParaRPr lang="en-US" sz="40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182279" name="Text Box 7"/>
          <p:cNvSpPr txBox="1">
            <a:spLocks noChangeArrowheads="1"/>
          </p:cNvSpPr>
          <p:nvPr/>
        </p:nvSpPr>
        <p:spPr bwMode="auto">
          <a:xfrm>
            <a:off x="76200" y="4044950"/>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4000" b="1" dirty="0">
                <a:solidFill>
                  <a:srgbClr val="F1F7E9"/>
                </a:solidFill>
                <a:latin typeface="Arial" panose="020B0604020202020204" pitchFamily="34" charset="0"/>
                <a:ea typeface="ＭＳ Ｐゴシック" charset="0"/>
                <a:cs typeface="Arial" panose="020B0604020202020204" pitchFamily="34" charset="0"/>
              </a:rPr>
              <a:t>4- أنا لستُ موهوبًا (4: 10)   </a:t>
            </a:r>
            <a:endParaRPr lang="en-US" sz="40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182280" name="Text Box 8"/>
          <p:cNvSpPr txBox="1">
            <a:spLocks noChangeArrowheads="1"/>
          </p:cNvSpPr>
          <p:nvPr/>
        </p:nvSpPr>
        <p:spPr bwMode="auto">
          <a:xfrm>
            <a:off x="76200" y="4937125"/>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923925" indent="-923925" defTabSz="914400" fontAlgn="base">
              <a:spcBef>
                <a:spcPct val="50000"/>
              </a:spcBef>
              <a:spcAft>
                <a:spcPct val="0"/>
              </a:spcAft>
              <a:defRPr/>
            </a:pPr>
            <a:r>
              <a:rPr lang="ar-JO" sz="4000" b="1" dirty="0">
                <a:solidFill>
                  <a:srgbClr val="F1F7E9"/>
                </a:solidFill>
                <a:latin typeface="Arial" panose="020B0604020202020204" pitchFamily="34" charset="0"/>
                <a:ea typeface="ＭＳ Ｐゴシック" charset="0"/>
                <a:cs typeface="Arial" panose="020B0604020202020204" pitchFamily="34" charset="0"/>
              </a:rPr>
              <a:t>5- لا أريد الالتزام (4: 13)     </a:t>
            </a:r>
            <a:endParaRPr lang="en-US" sz="4000" b="1" dirty="0">
              <a:solidFill>
                <a:srgbClr val="F1F7E9"/>
              </a:solidFill>
              <a:latin typeface="Arial" panose="020B0604020202020204" pitchFamily="34" charset="0"/>
              <a:ea typeface="ＭＳ Ｐゴシック" charset="0"/>
              <a:cs typeface="Arial" panose="020B0604020202020204" pitchFamily="34" charset="0"/>
            </a:endParaRPr>
          </a:p>
        </p:txBody>
      </p:sp>
      <p:sp>
        <p:nvSpPr>
          <p:cNvPr id="182285" name="Rectangle 13"/>
          <p:cNvSpPr>
            <a:spLocks noGrp="1" noChangeArrowheads="1"/>
          </p:cNvSpPr>
          <p:nvPr>
            <p:ph type="title" idx="4294967295"/>
          </p:nvPr>
        </p:nvSpPr>
        <p:spPr>
          <a:xfrm>
            <a:off x="-152400" y="304800"/>
            <a:ext cx="8636000" cy="762000"/>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ar-JO" dirty="0">
                <a:solidFill>
                  <a:schemeClr val="bg1"/>
                </a:solidFill>
                <a:effectLst/>
                <a:ea typeface="ＭＳ Ｐゴシック" pitchFamily="-112" charset="-128"/>
                <a:cs typeface="Arial"/>
              </a:rPr>
              <a:t>أعذار</a:t>
            </a:r>
            <a:endParaRPr kumimoji="0" lang="en-US" dirty="0">
              <a:solidFill>
                <a:schemeClr val="bg1"/>
              </a:solidFill>
              <a:effectLst/>
              <a:ea typeface="ＭＳ Ｐゴシック" pitchFamily="-112" charset="-128"/>
              <a:cs typeface="Arial"/>
            </a:endParaRPr>
          </a:p>
        </p:txBody>
      </p:sp>
      <p:sp>
        <p:nvSpPr>
          <p:cNvPr id="291849" name="TextBox 9"/>
          <p:cNvSpPr txBox="1">
            <a:spLocks noChangeArrowheads="1"/>
          </p:cNvSpPr>
          <p:nvPr/>
        </p:nvSpPr>
        <p:spPr bwMode="auto">
          <a:xfrm rot="20740319">
            <a:off x="96886" y="2692740"/>
            <a:ext cx="8977312" cy="1815882"/>
          </a:xfrm>
          <a:prstGeom prst="rect">
            <a:avLst/>
          </a:prstGeom>
          <a:solidFill>
            <a:srgbClr val="020020"/>
          </a:solidFill>
          <a:ln w="57150" cmpd="sng">
            <a:solidFill>
              <a:srgbClr val="FFFFFF"/>
            </a:solidFill>
            <a:miter lim="800000"/>
            <a:headEnd/>
            <a:tailEnd/>
          </a:ln>
        </p:spPr>
        <p:txBody>
          <a:bodyPr wrap="squar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sz="2800" b="1" dirty="0">
                <a:solidFill>
                  <a:schemeClr val="bg1"/>
                </a:solidFill>
                <a:latin typeface="Arial" panose="020B0604020202020204" pitchFamily="34" charset="0"/>
                <a:cs typeface="Arial" panose="020B0604020202020204" pitchFamily="34" charset="0"/>
              </a:rPr>
              <a:t>"فقالَ اللهُ لِموسى: </a:t>
            </a:r>
            <a:r>
              <a:rPr lang="ar-JO" sz="2800" b="1" dirty="0">
                <a:solidFill>
                  <a:srgbClr val="FFFF00"/>
                </a:solidFill>
                <a:latin typeface="Arial" panose="020B0604020202020204" pitchFamily="34" charset="0"/>
                <a:cs typeface="Arial" panose="020B0604020202020204" pitchFamily="34" charset="0"/>
              </a:rPr>
              <a:t>أنا هوَ </a:t>
            </a:r>
            <a:r>
              <a:rPr lang="ar-JO" sz="2800" b="1" dirty="0">
                <a:solidFill>
                  <a:schemeClr val="bg1"/>
                </a:solidFill>
                <a:latin typeface="Arial" panose="020B0604020202020204" pitchFamily="34" charset="0"/>
                <a:cs typeface="Arial" panose="020B0604020202020204" pitchFamily="34" charset="0"/>
              </a:rPr>
              <a:t>الّذي </a:t>
            </a:r>
            <a:r>
              <a:rPr lang="ar-JO" sz="2800" b="1" dirty="0">
                <a:solidFill>
                  <a:srgbClr val="FFFF00"/>
                </a:solidFill>
                <a:latin typeface="Arial" panose="020B0604020202020204" pitchFamily="34" charset="0"/>
                <a:cs typeface="Arial" panose="020B0604020202020204" pitchFamily="34" charset="0"/>
              </a:rPr>
              <a:t>هو</a:t>
            </a:r>
            <a:r>
              <a:rPr lang="ar-JO" sz="2800" b="1" dirty="0">
                <a:solidFill>
                  <a:schemeClr val="bg1"/>
                </a:solidFill>
                <a:latin typeface="Arial" panose="020B0604020202020204" pitchFamily="34" charset="0"/>
                <a:cs typeface="Arial" panose="020B0604020202020204" pitchFamily="34" charset="0"/>
              </a:rPr>
              <a:t>َ‌.</a:t>
            </a:r>
          </a:p>
          <a:p>
            <a:pPr algn="ctr" defTabSz="914400" eaLnBrk="0" fontAlgn="base" hangingPunct="0">
              <a:spcBef>
                <a:spcPct val="0"/>
              </a:spcBef>
              <a:spcAft>
                <a:spcPct val="0"/>
              </a:spcAft>
            </a:pPr>
            <a:r>
              <a:rPr lang="ar-JO" sz="2800" b="1" dirty="0">
                <a:solidFill>
                  <a:schemeClr val="bg1"/>
                </a:solidFill>
                <a:latin typeface="Arial" panose="020B0604020202020204" pitchFamily="34" charset="0"/>
                <a:cs typeface="Arial" panose="020B0604020202020204" pitchFamily="34" charset="0"/>
              </a:rPr>
              <a:t> هكذا تُجيـبُ بَني إِسرائيلَ: </a:t>
            </a:r>
          </a:p>
          <a:p>
            <a:pPr algn="ctr" defTabSz="914400" eaLnBrk="0" fontAlgn="base" hangingPunct="0">
              <a:spcBef>
                <a:spcPct val="0"/>
              </a:spcBef>
              <a:spcAft>
                <a:spcPct val="0"/>
              </a:spcAft>
            </a:pPr>
            <a:r>
              <a:rPr lang="ar-JO" sz="2800" b="1" dirty="0">
                <a:solidFill>
                  <a:srgbClr val="FFFF00"/>
                </a:solidFill>
                <a:latin typeface="Arial" panose="020B0604020202020204" pitchFamily="34" charset="0"/>
                <a:cs typeface="Arial" panose="020B0604020202020204" pitchFamily="34" charset="0"/>
              </a:rPr>
              <a:t>هوَ</a:t>
            </a:r>
            <a:r>
              <a:rPr lang="ar-JO" sz="2800" b="1" dirty="0">
                <a:solidFill>
                  <a:schemeClr val="bg1"/>
                </a:solidFill>
                <a:latin typeface="Arial" panose="020B0604020202020204" pitchFamily="34" charset="0"/>
                <a:cs typeface="Arial" panose="020B0604020202020204" pitchFamily="34" charset="0"/>
              </a:rPr>
              <a:t> الّذي </a:t>
            </a:r>
            <a:r>
              <a:rPr lang="ar-JO" sz="2800" b="1" dirty="0">
                <a:solidFill>
                  <a:srgbClr val="FFFF00"/>
                </a:solidFill>
                <a:latin typeface="Arial" panose="020B0604020202020204" pitchFamily="34" charset="0"/>
                <a:cs typeface="Arial" panose="020B0604020202020204" pitchFamily="34" charset="0"/>
              </a:rPr>
              <a:t>هوَ</a:t>
            </a:r>
            <a:r>
              <a:rPr lang="ar-JO" sz="2800" b="1" dirty="0">
                <a:solidFill>
                  <a:schemeClr val="bg1"/>
                </a:solidFill>
                <a:latin typeface="Arial" panose="020B0604020202020204" pitchFamily="34" charset="0"/>
                <a:cs typeface="Arial" panose="020B0604020202020204" pitchFamily="34" charset="0"/>
              </a:rPr>
              <a:t> أرسلَني إليكُم."</a:t>
            </a:r>
          </a:p>
          <a:p>
            <a:pPr algn="ctr" defTabSz="914400" eaLnBrk="0" fontAlgn="base" hangingPunct="0">
              <a:spcBef>
                <a:spcPct val="0"/>
              </a:spcBef>
              <a:spcAft>
                <a:spcPct val="0"/>
              </a:spcAft>
            </a:pPr>
            <a:r>
              <a:rPr lang="ar-JO" altLang="ja-JP" sz="2800" b="1" dirty="0">
                <a:solidFill>
                  <a:schemeClr val="bg1"/>
                </a:solidFill>
                <a:latin typeface="Arial" panose="020B0604020202020204" pitchFamily="34" charset="0"/>
                <a:cs typeface="Arial" panose="020B0604020202020204" pitchFamily="34" charset="0"/>
              </a:rPr>
              <a:t>خروج 3: 14 (ن. د. ج)</a:t>
            </a:r>
            <a:endParaRPr lang="en-US" altLang="ja-JP"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58624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2276"/>
                                        </p:tgtEl>
                                        <p:attrNameLst>
                                          <p:attrName>style.visibility</p:attrName>
                                        </p:attrNameLst>
                                      </p:cBhvr>
                                      <p:to>
                                        <p:strVal val="visible"/>
                                      </p:to>
                                    </p:set>
                                    <p:animEffect transition="in" filter="dissolve">
                                      <p:cBhvr>
                                        <p:cTn id="7" dur="500"/>
                                        <p:tgtEl>
                                          <p:spTgt spid="1822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2277"/>
                                        </p:tgtEl>
                                        <p:attrNameLst>
                                          <p:attrName>style.visibility</p:attrName>
                                        </p:attrNameLst>
                                      </p:cBhvr>
                                      <p:to>
                                        <p:strVal val="visible"/>
                                      </p:to>
                                    </p:set>
                                    <p:animEffect transition="in" filter="dissolve">
                                      <p:cBhvr>
                                        <p:cTn id="12" dur="500"/>
                                        <p:tgtEl>
                                          <p:spTgt spid="1822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2278"/>
                                        </p:tgtEl>
                                        <p:attrNameLst>
                                          <p:attrName>style.visibility</p:attrName>
                                        </p:attrNameLst>
                                      </p:cBhvr>
                                      <p:to>
                                        <p:strVal val="visible"/>
                                      </p:to>
                                    </p:set>
                                    <p:animEffect transition="in" filter="dissolve">
                                      <p:cBhvr>
                                        <p:cTn id="17" dur="500"/>
                                        <p:tgtEl>
                                          <p:spTgt spid="18227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2279"/>
                                        </p:tgtEl>
                                        <p:attrNameLst>
                                          <p:attrName>style.visibility</p:attrName>
                                        </p:attrNameLst>
                                      </p:cBhvr>
                                      <p:to>
                                        <p:strVal val="visible"/>
                                      </p:to>
                                    </p:set>
                                    <p:animEffect transition="in" filter="dissolve">
                                      <p:cBhvr>
                                        <p:cTn id="22" dur="500"/>
                                        <p:tgtEl>
                                          <p:spTgt spid="18227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2280"/>
                                        </p:tgtEl>
                                        <p:attrNameLst>
                                          <p:attrName>style.visibility</p:attrName>
                                        </p:attrNameLst>
                                      </p:cBhvr>
                                      <p:to>
                                        <p:strVal val="visible"/>
                                      </p:to>
                                    </p:set>
                                    <p:animEffect transition="in" filter="dissolve">
                                      <p:cBhvr>
                                        <p:cTn id="27" dur="500"/>
                                        <p:tgtEl>
                                          <p:spTgt spid="18228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5" presetClass="entr" presetSubtype="0" fill="hold" grpId="0" nodeType="clickEffect">
                                  <p:stCondLst>
                                    <p:cond delay="0"/>
                                  </p:stCondLst>
                                  <p:childTnLst>
                                    <p:set>
                                      <p:cBhvr>
                                        <p:cTn id="31" dur="1" fill="hold">
                                          <p:stCondLst>
                                            <p:cond delay="0"/>
                                          </p:stCondLst>
                                        </p:cTn>
                                        <p:tgtEl>
                                          <p:spTgt spid="291849"/>
                                        </p:tgtEl>
                                        <p:attrNameLst>
                                          <p:attrName>style.visibility</p:attrName>
                                        </p:attrNameLst>
                                      </p:cBhvr>
                                      <p:to>
                                        <p:strVal val="visible"/>
                                      </p:to>
                                    </p:set>
                                    <p:animEffect transition="in" filter="fade">
                                      <p:cBhvr>
                                        <p:cTn id="32" dur="2000"/>
                                        <p:tgtEl>
                                          <p:spTgt spid="291849"/>
                                        </p:tgtEl>
                                      </p:cBhvr>
                                    </p:animEffect>
                                    <p:anim calcmode="lin" valueType="num">
                                      <p:cBhvr>
                                        <p:cTn id="33" dur="2000" fill="hold"/>
                                        <p:tgtEl>
                                          <p:spTgt spid="291849"/>
                                        </p:tgtEl>
                                        <p:attrNameLst>
                                          <p:attrName>ppt_w</p:attrName>
                                        </p:attrNameLst>
                                      </p:cBhvr>
                                      <p:tavLst>
                                        <p:tav tm="0" fmla="#ppt_w*sin(2.5*pi*$)">
                                          <p:val>
                                            <p:fltVal val="0"/>
                                          </p:val>
                                        </p:tav>
                                        <p:tav tm="100000">
                                          <p:val>
                                            <p:fltVal val="1"/>
                                          </p:val>
                                        </p:tav>
                                      </p:tavLst>
                                    </p:anim>
                                    <p:anim calcmode="lin" valueType="num">
                                      <p:cBhvr>
                                        <p:cTn id="34" dur="2000" fill="hold"/>
                                        <p:tgtEl>
                                          <p:spTgt spid="29184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6" grpId="0" autoUpdateAnimBg="0"/>
      <p:bldP spid="182277" grpId="0" autoUpdateAnimBg="0"/>
      <p:bldP spid="182278" grpId="0" autoUpdateAnimBg="0"/>
      <p:bldP spid="182279" grpId="0" autoUpdateAnimBg="0"/>
      <p:bldP spid="182280" grpId="0" autoUpdateAnimBg="0"/>
      <p:bldP spid="29184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latin typeface="Arial" charset="0"/>
                <a:ea typeface="Osaka" charset="0"/>
                <a:cs typeface="Arial" charset="0"/>
              </a:rPr>
              <a:t>خروج ٤</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146013144"/>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4" name="Rectangle 6"/>
          <p:cNvSpPr>
            <a:spLocks noGrp="1" noChangeArrowheads="1"/>
          </p:cNvSpPr>
          <p:nvPr>
            <p:ph type="title" idx="4294967295"/>
          </p:nvPr>
        </p:nvSpPr>
        <p:spPr>
          <a:xfrm>
            <a:off x="0" y="0"/>
            <a:ext cx="9251950" cy="2369880"/>
          </a:xfrm>
          <a:solidFill>
            <a:srgbClr val="0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ar-JO" sz="3600" dirty="0">
                <a:solidFill>
                  <a:schemeClr val="bg1"/>
                </a:solidFill>
                <a:effectLst/>
                <a:latin typeface="Arial" panose="020B0604020202020204" pitchFamily="34" charset="0"/>
                <a:cs typeface="Arial" panose="020B0604020202020204" pitchFamily="34" charset="0"/>
              </a:rPr>
              <a:t>أنتهى الحديث بين الله وموسى</a:t>
            </a:r>
            <a:br>
              <a:rPr kumimoji="0" lang="ar-JO" sz="3600" dirty="0">
                <a:solidFill>
                  <a:schemeClr val="bg1"/>
                </a:solidFill>
                <a:effectLst/>
                <a:latin typeface="Arial" panose="020B0604020202020204" pitchFamily="34" charset="0"/>
                <a:cs typeface="Arial" panose="020B0604020202020204" pitchFamily="34" charset="0"/>
              </a:rPr>
            </a:br>
            <a:r>
              <a:rPr kumimoji="0" lang="ar-JO" sz="3600" dirty="0">
                <a:solidFill>
                  <a:schemeClr val="bg1"/>
                </a:solidFill>
                <a:effectLst/>
                <a:latin typeface="Arial" panose="020B0604020202020204" pitchFamily="34" charset="0"/>
                <a:cs typeface="Arial" panose="020B0604020202020204" pitchFamily="34" charset="0"/>
              </a:rPr>
              <a:t>فقط بعد تعيين هرون</a:t>
            </a:r>
            <a:br>
              <a:rPr kumimoji="0" lang="ar-JO" sz="3600" dirty="0">
                <a:solidFill>
                  <a:schemeClr val="bg1"/>
                </a:solidFill>
                <a:effectLst/>
                <a:latin typeface="Arial" panose="020B0604020202020204" pitchFamily="34" charset="0"/>
                <a:cs typeface="Arial" panose="020B0604020202020204" pitchFamily="34" charset="0"/>
              </a:rPr>
            </a:br>
            <a:r>
              <a:rPr kumimoji="0" lang="ar-JO" sz="3600" dirty="0">
                <a:solidFill>
                  <a:schemeClr val="bg1"/>
                </a:solidFill>
                <a:effectLst/>
                <a:latin typeface="Arial" panose="020B0604020202020204" pitchFamily="34" charset="0"/>
                <a:cs typeface="Arial" panose="020B0604020202020204" pitchFamily="34" charset="0"/>
              </a:rPr>
              <a:t>كشريكٍ في الخدمة</a:t>
            </a:r>
            <a:br>
              <a:rPr kumimoji="0" lang="en-US" sz="3600" dirty="0">
                <a:solidFill>
                  <a:schemeClr val="bg1"/>
                </a:solidFill>
                <a:effectLst/>
                <a:latin typeface="Arial" charset="0"/>
                <a:cs typeface="Arial"/>
              </a:rPr>
            </a:br>
            <a:endParaRPr kumimoji="0" lang="en-US" sz="4000" dirty="0">
              <a:solidFill>
                <a:schemeClr val="bg1"/>
              </a:solidFill>
              <a:effectLst/>
              <a:latin typeface="Arial" charset="0"/>
              <a:cs typeface="Arial"/>
            </a:endParaRPr>
          </a:p>
        </p:txBody>
      </p:sp>
      <p:pic>
        <p:nvPicPr>
          <p:cNvPr id="33997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774825"/>
            <a:ext cx="9288463" cy="5110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3" name="Text Box 5"/>
          <p:cNvSpPr txBox="1">
            <a:spLocks noChangeArrowheads="1"/>
          </p:cNvSpPr>
          <p:nvPr/>
        </p:nvSpPr>
        <p:spPr bwMode="auto">
          <a:xfrm>
            <a:off x="5334000" y="1912938"/>
            <a:ext cx="3810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1F7E9"/>
                </a:solidFill>
                <a:latin typeface="Arial" panose="020B0604020202020204" pitchFamily="34" charset="0"/>
                <a:ea typeface="ＭＳ Ｐゴシック" charset="0"/>
                <a:cs typeface="Arial" panose="020B0604020202020204" pitchFamily="34" charset="0"/>
              </a:rPr>
              <a:t>(خر 4: 13- 17)</a:t>
            </a:r>
            <a:endParaRPr lang="en-US" sz="3200" b="1" dirty="0">
              <a:solidFill>
                <a:srgbClr val="F1F7E9"/>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7660526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981075"/>
            <a:ext cx="9240838" cy="5976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324" name="Rectangle 28"/>
          <p:cNvSpPr>
            <a:spLocks noGrp="1" noChangeArrowheads="1"/>
          </p:cNvSpPr>
          <p:nvPr>
            <p:ph type="title" idx="4294967295"/>
          </p:nvPr>
        </p:nvSpPr>
        <p:spPr>
          <a:xfrm>
            <a:off x="-36512" y="0"/>
            <a:ext cx="9252520" cy="1015663"/>
          </a:xfrm>
          <a:gradFill flip="none" rotWithShape="1">
            <a:gsLst>
              <a:gs pos="0">
                <a:srgbClr val="020020"/>
              </a:gs>
              <a:gs pos="100000">
                <a:schemeClr val="tx1"/>
              </a:gs>
            </a:gsLst>
            <a:path path="circle">
              <a:fillToRect l="50000" t="50000" r="50000" b="50000"/>
            </a:path>
            <a:tileRect/>
          </a:gra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ar-JO" sz="6000" dirty="0">
                <a:solidFill>
                  <a:schemeClr val="bg1"/>
                </a:solidFill>
                <a:effectLst/>
                <a:latin typeface="Arial" panose="020B0604020202020204" pitchFamily="34" charset="0"/>
                <a:cs typeface="Arial" panose="020B0604020202020204" pitchFamily="34" charset="0"/>
              </a:rPr>
              <a:t>حياة موسى</a:t>
            </a:r>
            <a:endParaRPr kumimoji="0" lang="en-US" sz="4000" dirty="0">
              <a:solidFill>
                <a:schemeClr val="bg1"/>
              </a:solidFill>
              <a:effectLst/>
              <a:latin typeface="Arial" panose="020B0604020202020204" pitchFamily="34" charset="0"/>
              <a:cs typeface="Arial" panose="020B0604020202020204" pitchFamily="34" charset="0"/>
            </a:endParaRPr>
          </a:p>
        </p:txBody>
      </p:sp>
      <p:sp>
        <p:nvSpPr>
          <p:cNvPr id="183301" name="Line 5"/>
          <p:cNvSpPr>
            <a:spLocks noChangeShapeType="1"/>
          </p:cNvSpPr>
          <p:nvPr/>
        </p:nvSpPr>
        <p:spPr bwMode="auto">
          <a:xfrm>
            <a:off x="285750" y="2355850"/>
            <a:ext cx="8629650" cy="63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charset="0"/>
              <a:cs typeface="Arial"/>
            </a:endParaRPr>
          </a:p>
        </p:txBody>
      </p:sp>
      <p:sp>
        <p:nvSpPr>
          <p:cNvPr id="183302" name="Line 6"/>
          <p:cNvSpPr>
            <a:spLocks noChangeShapeType="1"/>
          </p:cNvSpPr>
          <p:nvPr/>
        </p:nvSpPr>
        <p:spPr bwMode="auto">
          <a:xfrm>
            <a:off x="7010400" y="1828800"/>
            <a:ext cx="0" cy="46482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charset="0"/>
              <a:cs typeface="Arial"/>
            </a:endParaRPr>
          </a:p>
        </p:txBody>
      </p:sp>
      <p:sp>
        <p:nvSpPr>
          <p:cNvPr id="183303" name="Line 7"/>
          <p:cNvSpPr>
            <a:spLocks noChangeShapeType="1"/>
          </p:cNvSpPr>
          <p:nvPr/>
        </p:nvSpPr>
        <p:spPr bwMode="auto">
          <a:xfrm>
            <a:off x="304800" y="3632200"/>
            <a:ext cx="8629650" cy="63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charset="0"/>
              <a:cs typeface="Arial"/>
            </a:endParaRPr>
          </a:p>
        </p:txBody>
      </p:sp>
      <p:sp>
        <p:nvSpPr>
          <p:cNvPr id="183304" name="Line 8"/>
          <p:cNvSpPr>
            <a:spLocks noChangeShapeType="1"/>
          </p:cNvSpPr>
          <p:nvPr/>
        </p:nvSpPr>
        <p:spPr bwMode="auto">
          <a:xfrm flipV="1">
            <a:off x="317500" y="4933950"/>
            <a:ext cx="8616950" cy="63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charset="0"/>
              <a:cs typeface="Arial"/>
            </a:endParaRPr>
          </a:p>
        </p:txBody>
      </p:sp>
      <p:sp>
        <p:nvSpPr>
          <p:cNvPr id="183305" name="Text Box 9"/>
          <p:cNvSpPr txBox="1">
            <a:spLocks noChangeArrowheads="1"/>
          </p:cNvSpPr>
          <p:nvPr/>
        </p:nvSpPr>
        <p:spPr bwMode="auto">
          <a:xfrm>
            <a:off x="7086600" y="1828800"/>
            <a:ext cx="1828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1F7E9"/>
                </a:solidFill>
                <a:latin typeface="Arial"/>
                <a:ea typeface="ＭＳ Ｐゴシック" charset="0"/>
                <a:cs typeface="Arial"/>
              </a:rPr>
              <a:t>الموقع</a:t>
            </a:r>
            <a:endParaRPr lang="en-US" sz="2800" b="1" dirty="0">
              <a:solidFill>
                <a:srgbClr val="F1F7E9"/>
              </a:solidFill>
              <a:latin typeface="Arial"/>
              <a:ea typeface="ＭＳ Ｐゴシック" charset="0"/>
              <a:cs typeface="Arial"/>
            </a:endParaRPr>
          </a:p>
        </p:txBody>
      </p:sp>
      <p:sp>
        <p:nvSpPr>
          <p:cNvPr id="183306" name="Text Box 10"/>
          <p:cNvSpPr txBox="1">
            <a:spLocks noChangeArrowheads="1"/>
          </p:cNvSpPr>
          <p:nvPr/>
        </p:nvSpPr>
        <p:spPr bwMode="auto">
          <a:xfrm>
            <a:off x="7019925" y="2514600"/>
            <a:ext cx="2124075" cy="116955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1F7E9"/>
                </a:solidFill>
                <a:latin typeface="Arial"/>
                <a:ea typeface="ＭＳ Ｐゴシック" charset="0"/>
                <a:cs typeface="Arial"/>
              </a:rPr>
              <a:t>مصر </a:t>
            </a:r>
          </a:p>
          <a:p>
            <a:pPr algn="ctr" defTabSz="914400" fontAlgn="base">
              <a:spcBef>
                <a:spcPct val="50000"/>
              </a:spcBef>
              <a:spcAft>
                <a:spcPct val="0"/>
              </a:spcAft>
              <a:defRPr/>
            </a:pPr>
            <a:r>
              <a:rPr lang="ar-JO" sz="2800" b="1" dirty="0">
                <a:solidFill>
                  <a:srgbClr val="F1F7E9"/>
                </a:solidFill>
                <a:latin typeface="Arial"/>
                <a:ea typeface="ＭＳ Ｐゴシック" charset="0"/>
                <a:cs typeface="Arial"/>
              </a:rPr>
              <a:t>(أكاديمي)</a:t>
            </a:r>
            <a:endParaRPr lang="en-US" sz="2800" b="1" dirty="0">
              <a:solidFill>
                <a:srgbClr val="F1F7E9"/>
              </a:solidFill>
              <a:latin typeface="Arial"/>
              <a:ea typeface="ＭＳ Ｐゴシック" charset="0"/>
              <a:cs typeface="Arial"/>
            </a:endParaRPr>
          </a:p>
        </p:txBody>
      </p:sp>
      <p:sp>
        <p:nvSpPr>
          <p:cNvPr id="183307" name="Text Box 11"/>
          <p:cNvSpPr txBox="1">
            <a:spLocks noChangeArrowheads="1"/>
          </p:cNvSpPr>
          <p:nvPr/>
        </p:nvSpPr>
        <p:spPr bwMode="auto">
          <a:xfrm>
            <a:off x="7019925" y="3733800"/>
            <a:ext cx="2124075" cy="116955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1F7E9"/>
                </a:solidFill>
                <a:latin typeface="Arial"/>
                <a:ea typeface="ＭＳ Ｐゴシック" charset="0"/>
                <a:cs typeface="Arial"/>
              </a:rPr>
              <a:t>مِديان </a:t>
            </a:r>
          </a:p>
          <a:p>
            <a:pPr algn="ctr" defTabSz="914400" fontAlgn="base">
              <a:spcBef>
                <a:spcPct val="50000"/>
              </a:spcBef>
              <a:spcAft>
                <a:spcPct val="0"/>
              </a:spcAft>
              <a:defRPr/>
            </a:pPr>
            <a:r>
              <a:rPr lang="ar-JO" sz="2800" b="1" dirty="0">
                <a:solidFill>
                  <a:srgbClr val="F1F7E9"/>
                </a:solidFill>
                <a:latin typeface="Arial"/>
                <a:ea typeface="ＭＳ Ｐゴシック" charset="0"/>
                <a:cs typeface="Arial"/>
              </a:rPr>
              <a:t>(تعليم ميداني)</a:t>
            </a:r>
            <a:endParaRPr lang="en-US" sz="2800" b="1" dirty="0">
              <a:solidFill>
                <a:srgbClr val="F1F7E9"/>
              </a:solidFill>
              <a:latin typeface="Arial"/>
              <a:ea typeface="ＭＳ Ｐゴシック" charset="0"/>
              <a:cs typeface="Arial"/>
            </a:endParaRPr>
          </a:p>
        </p:txBody>
      </p:sp>
      <p:sp>
        <p:nvSpPr>
          <p:cNvPr id="183308" name="Text Box 12"/>
          <p:cNvSpPr txBox="1">
            <a:spLocks noChangeArrowheads="1"/>
          </p:cNvSpPr>
          <p:nvPr/>
        </p:nvSpPr>
        <p:spPr bwMode="auto">
          <a:xfrm>
            <a:off x="6831013" y="5037138"/>
            <a:ext cx="2478087"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1F7E9"/>
                </a:solidFill>
                <a:latin typeface="Arial"/>
                <a:ea typeface="ＭＳ Ｐゴシック" charset="0"/>
                <a:cs typeface="Arial"/>
              </a:rPr>
              <a:t>مِديان</a:t>
            </a:r>
          </a:p>
          <a:p>
            <a:pPr algn="ctr" defTabSz="914400" fontAlgn="base">
              <a:spcBef>
                <a:spcPct val="50000"/>
              </a:spcBef>
              <a:spcAft>
                <a:spcPct val="0"/>
              </a:spcAft>
              <a:defRPr/>
            </a:pPr>
            <a:r>
              <a:rPr lang="ar-JO" sz="2800" b="1" dirty="0">
                <a:solidFill>
                  <a:srgbClr val="F1F7E9"/>
                </a:solidFill>
                <a:latin typeface="Arial"/>
                <a:ea typeface="ＭＳ Ｐゴシック" charset="0"/>
                <a:cs typeface="Arial"/>
              </a:rPr>
              <a:t>مصر</a:t>
            </a:r>
          </a:p>
          <a:p>
            <a:pPr algn="ctr" defTabSz="914400" fontAlgn="base">
              <a:spcBef>
                <a:spcPct val="50000"/>
              </a:spcBef>
              <a:spcAft>
                <a:spcPct val="0"/>
              </a:spcAft>
              <a:defRPr/>
            </a:pPr>
            <a:r>
              <a:rPr lang="ar-JO" sz="2800" b="1" dirty="0">
                <a:solidFill>
                  <a:srgbClr val="F1F7E9"/>
                </a:solidFill>
                <a:latin typeface="Arial"/>
                <a:ea typeface="ＭＳ Ｐゴシック" charset="0"/>
                <a:cs typeface="Arial"/>
              </a:rPr>
              <a:t>البريّة</a:t>
            </a:r>
            <a:endParaRPr lang="en-US" sz="2800" b="1" dirty="0">
              <a:solidFill>
                <a:srgbClr val="F1F7E9"/>
              </a:solidFill>
              <a:latin typeface="Arial"/>
              <a:ea typeface="ＭＳ Ｐゴシック" charset="0"/>
              <a:cs typeface="Arial"/>
            </a:endParaRPr>
          </a:p>
        </p:txBody>
      </p:sp>
      <p:sp>
        <p:nvSpPr>
          <p:cNvPr id="183309" name="Text Box 13"/>
          <p:cNvSpPr txBox="1">
            <a:spLocks noChangeArrowheads="1"/>
          </p:cNvSpPr>
          <p:nvPr/>
        </p:nvSpPr>
        <p:spPr bwMode="auto">
          <a:xfrm>
            <a:off x="4991100" y="1828800"/>
            <a:ext cx="1828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1F7E9"/>
                </a:solidFill>
                <a:latin typeface="Arial"/>
                <a:ea typeface="ＭＳ Ｐゴシック" charset="0"/>
                <a:cs typeface="Arial"/>
              </a:rPr>
              <a:t>التواريخ</a:t>
            </a:r>
            <a:endParaRPr lang="en-US" sz="2800" b="1" dirty="0">
              <a:solidFill>
                <a:srgbClr val="F1F7E9"/>
              </a:solidFill>
              <a:latin typeface="Arial"/>
              <a:ea typeface="ＭＳ Ｐゴシック" charset="0"/>
              <a:cs typeface="Arial"/>
            </a:endParaRPr>
          </a:p>
        </p:txBody>
      </p:sp>
      <p:sp>
        <p:nvSpPr>
          <p:cNvPr id="183310" name="Text Box 14"/>
          <p:cNvSpPr txBox="1">
            <a:spLocks noChangeArrowheads="1"/>
          </p:cNvSpPr>
          <p:nvPr/>
        </p:nvSpPr>
        <p:spPr bwMode="auto">
          <a:xfrm>
            <a:off x="4876800" y="2514600"/>
            <a:ext cx="205740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ar-JO" sz="2800" b="1" dirty="0">
                <a:solidFill>
                  <a:srgbClr val="F1F7E9"/>
                </a:solidFill>
                <a:latin typeface="Arial"/>
                <a:ea typeface="Times New Roman" pitchFamily="-112" charset="0"/>
                <a:cs typeface="Arial"/>
              </a:rPr>
              <a:t>1485- 1445</a:t>
            </a:r>
          </a:p>
          <a:p>
            <a:pPr algn="ctr" defTabSz="914400" fontAlgn="base">
              <a:spcBef>
                <a:spcPct val="0"/>
              </a:spcBef>
              <a:spcAft>
                <a:spcPct val="0"/>
              </a:spcAft>
              <a:defRPr/>
            </a:pPr>
            <a:r>
              <a:rPr lang="ar-JO" sz="2800" b="1" dirty="0">
                <a:solidFill>
                  <a:srgbClr val="F1F7E9"/>
                </a:solidFill>
                <a:latin typeface="Arial"/>
                <a:ea typeface="Times New Roman" pitchFamily="-112" charset="0"/>
                <a:cs typeface="Arial"/>
              </a:rPr>
              <a:t>ق. م</a:t>
            </a:r>
            <a:endParaRPr lang="en-US" sz="2800" b="1" dirty="0">
              <a:solidFill>
                <a:srgbClr val="F1F7E9"/>
              </a:solidFill>
              <a:latin typeface="Arial"/>
              <a:ea typeface="Times New Roman" pitchFamily="-112" charset="0"/>
              <a:cs typeface="Arial"/>
            </a:endParaRPr>
          </a:p>
        </p:txBody>
      </p:sp>
      <p:sp>
        <p:nvSpPr>
          <p:cNvPr id="183311" name="Text Box 15"/>
          <p:cNvSpPr txBox="1">
            <a:spLocks noChangeArrowheads="1"/>
          </p:cNvSpPr>
          <p:nvPr/>
        </p:nvSpPr>
        <p:spPr bwMode="auto">
          <a:xfrm>
            <a:off x="4800600" y="3733800"/>
            <a:ext cx="220980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ar-JO" sz="2800" b="1" dirty="0">
                <a:solidFill>
                  <a:srgbClr val="F1F7E9"/>
                </a:solidFill>
                <a:latin typeface="Arial"/>
                <a:ea typeface="Times New Roman" pitchFamily="-112" charset="0"/>
                <a:cs typeface="Arial"/>
              </a:rPr>
              <a:t>1485- 1445</a:t>
            </a:r>
          </a:p>
          <a:p>
            <a:pPr algn="ctr" defTabSz="914400" fontAlgn="base">
              <a:spcBef>
                <a:spcPct val="0"/>
              </a:spcBef>
              <a:spcAft>
                <a:spcPct val="0"/>
              </a:spcAft>
              <a:defRPr/>
            </a:pPr>
            <a:r>
              <a:rPr lang="ar-JO" sz="2800" b="1" dirty="0">
                <a:solidFill>
                  <a:srgbClr val="F1F7E9"/>
                </a:solidFill>
                <a:latin typeface="Arial"/>
                <a:ea typeface="Times New Roman" pitchFamily="-112" charset="0"/>
                <a:cs typeface="Arial"/>
              </a:rPr>
              <a:t>ق. م</a:t>
            </a:r>
            <a:endParaRPr lang="en-US" sz="2800" b="1" dirty="0">
              <a:solidFill>
                <a:srgbClr val="F1F7E9"/>
              </a:solidFill>
              <a:latin typeface="Arial"/>
              <a:ea typeface="Times New Roman" pitchFamily="-112" charset="0"/>
              <a:cs typeface="Arial"/>
            </a:endParaRPr>
          </a:p>
        </p:txBody>
      </p:sp>
      <p:sp>
        <p:nvSpPr>
          <p:cNvPr id="183312" name="Text Box 16"/>
          <p:cNvSpPr txBox="1">
            <a:spLocks noChangeArrowheads="1"/>
          </p:cNvSpPr>
          <p:nvPr/>
        </p:nvSpPr>
        <p:spPr bwMode="auto">
          <a:xfrm>
            <a:off x="4876800" y="5037138"/>
            <a:ext cx="2057400" cy="116955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1F7E9"/>
                </a:solidFill>
                <a:latin typeface="Arial"/>
                <a:ea typeface="Times New Roman" pitchFamily="-112" charset="0"/>
                <a:cs typeface="Arial"/>
              </a:rPr>
              <a:t>1445-1405</a:t>
            </a:r>
          </a:p>
          <a:p>
            <a:pPr algn="ctr" defTabSz="914400" fontAlgn="base">
              <a:spcBef>
                <a:spcPct val="50000"/>
              </a:spcBef>
              <a:spcAft>
                <a:spcPct val="0"/>
              </a:spcAft>
              <a:defRPr/>
            </a:pPr>
            <a:r>
              <a:rPr lang="ar-JO" sz="2800" b="1" dirty="0">
                <a:solidFill>
                  <a:srgbClr val="F1F7E9"/>
                </a:solidFill>
                <a:latin typeface="Arial"/>
                <a:ea typeface="Times New Roman" pitchFamily="-112" charset="0"/>
                <a:cs typeface="Arial"/>
              </a:rPr>
              <a:t>ق. م</a:t>
            </a:r>
            <a:endParaRPr lang="en-US" sz="2800" b="1" dirty="0">
              <a:solidFill>
                <a:srgbClr val="F1F7E9"/>
              </a:solidFill>
              <a:latin typeface="Arial"/>
              <a:ea typeface="Times New Roman" pitchFamily="-112" charset="0"/>
              <a:cs typeface="Arial"/>
            </a:endParaRPr>
          </a:p>
        </p:txBody>
      </p:sp>
      <p:sp>
        <p:nvSpPr>
          <p:cNvPr id="183313" name="Text Box 17"/>
          <p:cNvSpPr txBox="1">
            <a:spLocks noChangeArrowheads="1"/>
          </p:cNvSpPr>
          <p:nvPr/>
        </p:nvSpPr>
        <p:spPr bwMode="auto">
          <a:xfrm>
            <a:off x="2362200" y="1828800"/>
            <a:ext cx="2133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1F7E9"/>
                </a:solidFill>
                <a:latin typeface="Arial"/>
                <a:ea typeface="ＭＳ Ｐゴシック" charset="0"/>
                <a:cs typeface="Arial"/>
              </a:rPr>
              <a:t>المرجع</a:t>
            </a:r>
            <a:endParaRPr lang="en-US" sz="2800" b="1" dirty="0">
              <a:solidFill>
                <a:srgbClr val="F1F7E9"/>
              </a:solidFill>
              <a:latin typeface="Arial"/>
              <a:ea typeface="ＭＳ Ｐゴシック" charset="0"/>
              <a:cs typeface="Arial"/>
            </a:endParaRPr>
          </a:p>
        </p:txBody>
      </p:sp>
      <p:sp>
        <p:nvSpPr>
          <p:cNvPr id="183314" name="Text Box 18"/>
          <p:cNvSpPr txBox="1">
            <a:spLocks noChangeArrowheads="1"/>
          </p:cNvSpPr>
          <p:nvPr/>
        </p:nvSpPr>
        <p:spPr bwMode="auto">
          <a:xfrm>
            <a:off x="2209800" y="2514600"/>
            <a:ext cx="2286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1F7E9"/>
                </a:solidFill>
                <a:latin typeface="Arial"/>
                <a:ea typeface="ＭＳ Ｐゴシック" charset="0"/>
                <a:cs typeface="Arial"/>
              </a:rPr>
              <a:t>خر 2: 1- 10</a:t>
            </a:r>
            <a:endParaRPr lang="en-US" sz="2800" b="1" dirty="0">
              <a:solidFill>
                <a:srgbClr val="F1F7E9"/>
              </a:solidFill>
              <a:latin typeface="Arial"/>
              <a:ea typeface="ＭＳ Ｐゴシック" charset="0"/>
              <a:cs typeface="Arial"/>
            </a:endParaRPr>
          </a:p>
        </p:txBody>
      </p:sp>
      <p:sp>
        <p:nvSpPr>
          <p:cNvPr id="183315" name="Text Box 19"/>
          <p:cNvSpPr txBox="1">
            <a:spLocks noChangeArrowheads="1"/>
          </p:cNvSpPr>
          <p:nvPr/>
        </p:nvSpPr>
        <p:spPr bwMode="auto">
          <a:xfrm>
            <a:off x="2362200" y="3733800"/>
            <a:ext cx="2133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1F7E9"/>
                </a:solidFill>
                <a:latin typeface="Arial"/>
                <a:ea typeface="ＭＳ Ｐゴシック" charset="0"/>
                <a:cs typeface="Arial"/>
              </a:rPr>
              <a:t>خر 2: 11- 25</a:t>
            </a:r>
            <a:endParaRPr lang="en-US" sz="2800" b="1" dirty="0">
              <a:solidFill>
                <a:srgbClr val="F1F7E9"/>
              </a:solidFill>
              <a:latin typeface="Arial"/>
              <a:ea typeface="ＭＳ Ｐゴシック" charset="0"/>
              <a:cs typeface="Arial"/>
            </a:endParaRPr>
          </a:p>
        </p:txBody>
      </p:sp>
      <p:sp>
        <p:nvSpPr>
          <p:cNvPr id="183316" name="Text Box 20"/>
          <p:cNvSpPr txBox="1">
            <a:spLocks noChangeArrowheads="1"/>
          </p:cNvSpPr>
          <p:nvPr/>
        </p:nvSpPr>
        <p:spPr bwMode="auto">
          <a:xfrm>
            <a:off x="2209800" y="5037138"/>
            <a:ext cx="2286000" cy="116955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1F7E9"/>
                </a:solidFill>
                <a:latin typeface="Arial"/>
                <a:ea typeface="ＭＳ Ｐゴシック" charset="0"/>
                <a:cs typeface="Arial"/>
              </a:rPr>
              <a:t>خر 3: 1 –</a:t>
            </a:r>
          </a:p>
          <a:p>
            <a:pPr algn="ctr" defTabSz="914400" fontAlgn="base">
              <a:spcBef>
                <a:spcPct val="50000"/>
              </a:spcBef>
              <a:spcAft>
                <a:spcPct val="0"/>
              </a:spcAft>
              <a:defRPr/>
            </a:pPr>
            <a:r>
              <a:rPr lang="ar-JO" sz="2800" b="1" dirty="0">
                <a:solidFill>
                  <a:srgbClr val="F1F7E9"/>
                </a:solidFill>
                <a:latin typeface="Arial"/>
                <a:ea typeface="ＭＳ Ｐゴシック" charset="0"/>
                <a:cs typeface="Arial"/>
              </a:rPr>
              <a:t>تث 34: 8</a:t>
            </a:r>
            <a:endParaRPr lang="en-US" sz="2800" b="1" dirty="0">
              <a:solidFill>
                <a:srgbClr val="F1F7E9"/>
              </a:solidFill>
              <a:latin typeface="Arial"/>
              <a:ea typeface="ＭＳ Ｐゴシック" charset="0"/>
              <a:cs typeface="Arial"/>
            </a:endParaRPr>
          </a:p>
        </p:txBody>
      </p:sp>
      <p:sp>
        <p:nvSpPr>
          <p:cNvPr id="183317" name="Text Box 21"/>
          <p:cNvSpPr txBox="1">
            <a:spLocks noChangeArrowheads="1"/>
          </p:cNvSpPr>
          <p:nvPr/>
        </p:nvSpPr>
        <p:spPr bwMode="auto">
          <a:xfrm>
            <a:off x="152400" y="1828800"/>
            <a:ext cx="1828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1F7E9"/>
                </a:solidFill>
                <a:latin typeface="Arial"/>
                <a:ea typeface="ＭＳ Ｐゴシック" charset="0"/>
                <a:cs typeface="Arial"/>
              </a:rPr>
              <a:t>الفترة</a:t>
            </a:r>
            <a:endParaRPr lang="en-US" sz="2800" b="1" dirty="0">
              <a:solidFill>
                <a:srgbClr val="F1F7E9"/>
              </a:solidFill>
              <a:latin typeface="Arial"/>
              <a:ea typeface="ＭＳ Ｐゴシック" charset="0"/>
              <a:cs typeface="Arial"/>
            </a:endParaRPr>
          </a:p>
        </p:txBody>
      </p:sp>
      <p:sp>
        <p:nvSpPr>
          <p:cNvPr id="183318" name="Text Box 22"/>
          <p:cNvSpPr txBox="1">
            <a:spLocks noChangeArrowheads="1"/>
          </p:cNvSpPr>
          <p:nvPr/>
        </p:nvSpPr>
        <p:spPr bwMode="auto">
          <a:xfrm>
            <a:off x="152400" y="2514600"/>
            <a:ext cx="2057400" cy="116955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1F7E9"/>
                </a:solidFill>
                <a:latin typeface="Arial"/>
                <a:ea typeface="ＭＳ Ｐゴシック" charset="0"/>
                <a:cs typeface="Arial"/>
              </a:rPr>
              <a:t>40 سنة</a:t>
            </a:r>
          </a:p>
          <a:p>
            <a:pPr algn="ctr" defTabSz="914400" fontAlgn="base">
              <a:spcBef>
                <a:spcPct val="50000"/>
              </a:spcBef>
              <a:spcAft>
                <a:spcPct val="0"/>
              </a:spcAft>
              <a:defRPr/>
            </a:pPr>
            <a:r>
              <a:rPr lang="ar-JO" sz="2800" b="1" dirty="0">
                <a:solidFill>
                  <a:srgbClr val="F1F7E9"/>
                </a:solidFill>
                <a:latin typeface="Arial"/>
                <a:ea typeface="ＭＳ Ｐゴシック" charset="0"/>
                <a:cs typeface="Arial"/>
              </a:rPr>
              <a:t>أميرًا</a:t>
            </a:r>
            <a:endParaRPr lang="en-US" sz="2800" b="1" dirty="0">
              <a:solidFill>
                <a:srgbClr val="F1F7E9"/>
              </a:solidFill>
              <a:latin typeface="Arial"/>
              <a:ea typeface="ＭＳ Ｐゴシック" charset="0"/>
              <a:cs typeface="Arial"/>
            </a:endParaRPr>
          </a:p>
        </p:txBody>
      </p:sp>
      <p:sp>
        <p:nvSpPr>
          <p:cNvPr id="183319" name="Text Box 23"/>
          <p:cNvSpPr txBox="1">
            <a:spLocks noChangeArrowheads="1"/>
          </p:cNvSpPr>
          <p:nvPr/>
        </p:nvSpPr>
        <p:spPr bwMode="auto">
          <a:xfrm>
            <a:off x="190500" y="3733800"/>
            <a:ext cx="1981200" cy="116955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1F7E9"/>
                </a:solidFill>
                <a:latin typeface="Arial"/>
                <a:ea typeface="ＭＳ Ｐゴシック" charset="0"/>
                <a:cs typeface="Arial"/>
              </a:rPr>
              <a:t>40 سنة</a:t>
            </a:r>
          </a:p>
          <a:p>
            <a:pPr algn="ctr" defTabSz="914400" fontAlgn="base">
              <a:spcBef>
                <a:spcPct val="50000"/>
              </a:spcBef>
              <a:spcAft>
                <a:spcPct val="0"/>
              </a:spcAft>
              <a:defRPr/>
            </a:pPr>
            <a:r>
              <a:rPr lang="ar-JO" sz="2800" b="1" dirty="0">
                <a:solidFill>
                  <a:srgbClr val="F1F7E9"/>
                </a:solidFill>
                <a:latin typeface="Arial"/>
                <a:ea typeface="ＭＳ Ｐゴシック" charset="0"/>
                <a:cs typeface="Arial"/>
              </a:rPr>
              <a:t>راعيًا</a:t>
            </a:r>
            <a:endParaRPr lang="en-US" sz="2800" b="1" dirty="0">
              <a:solidFill>
                <a:srgbClr val="F1F7E9"/>
              </a:solidFill>
              <a:latin typeface="Arial"/>
              <a:ea typeface="ＭＳ Ｐゴシック" charset="0"/>
              <a:cs typeface="Arial"/>
            </a:endParaRPr>
          </a:p>
        </p:txBody>
      </p:sp>
      <p:sp>
        <p:nvSpPr>
          <p:cNvPr id="183320" name="Text Box 24"/>
          <p:cNvSpPr txBox="1">
            <a:spLocks noChangeArrowheads="1"/>
          </p:cNvSpPr>
          <p:nvPr/>
        </p:nvSpPr>
        <p:spPr bwMode="auto">
          <a:xfrm>
            <a:off x="266700" y="5037138"/>
            <a:ext cx="1828800" cy="116955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1F7E9"/>
                </a:solidFill>
                <a:latin typeface="Arial"/>
                <a:ea typeface="ＭＳ Ｐゴシック" charset="0"/>
                <a:cs typeface="Arial"/>
              </a:rPr>
              <a:t>40 سنة</a:t>
            </a:r>
          </a:p>
          <a:p>
            <a:pPr algn="ctr" defTabSz="914400" fontAlgn="base">
              <a:spcBef>
                <a:spcPct val="50000"/>
              </a:spcBef>
              <a:spcAft>
                <a:spcPct val="0"/>
              </a:spcAft>
              <a:defRPr/>
            </a:pPr>
            <a:r>
              <a:rPr lang="ar-JO" sz="2800" b="1" dirty="0">
                <a:solidFill>
                  <a:srgbClr val="F1F7E9"/>
                </a:solidFill>
                <a:latin typeface="Arial"/>
                <a:ea typeface="ＭＳ Ｐゴシック" charset="0"/>
                <a:cs typeface="Arial"/>
              </a:rPr>
              <a:t>قائدًا</a:t>
            </a:r>
            <a:endParaRPr lang="en-US" sz="2800" b="1" dirty="0">
              <a:solidFill>
                <a:srgbClr val="F1F7E9"/>
              </a:solidFill>
              <a:latin typeface="Arial"/>
              <a:ea typeface="ＭＳ Ｐゴシック" charset="0"/>
              <a:cs typeface="Arial"/>
            </a:endParaRPr>
          </a:p>
        </p:txBody>
      </p:sp>
      <p:sp>
        <p:nvSpPr>
          <p:cNvPr id="183321" name="Line 25"/>
          <p:cNvSpPr>
            <a:spLocks noChangeShapeType="1"/>
          </p:cNvSpPr>
          <p:nvPr/>
        </p:nvSpPr>
        <p:spPr bwMode="auto">
          <a:xfrm>
            <a:off x="4572000" y="1828800"/>
            <a:ext cx="0" cy="46482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charset="0"/>
              <a:cs typeface="Arial"/>
            </a:endParaRPr>
          </a:p>
        </p:txBody>
      </p:sp>
      <p:sp>
        <p:nvSpPr>
          <p:cNvPr id="183322" name="Line 26"/>
          <p:cNvSpPr>
            <a:spLocks noChangeShapeType="1"/>
          </p:cNvSpPr>
          <p:nvPr/>
        </p:nvSpPr>
        <p:spPr bwMode="auto">
          <a:xfrm>
            <a:off x="2133600" y="1828800"/>
            <a:ext cx="0" cy="46482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3300"/>
              </a:solidFill>
              <a:latin typeface="Arial"/>
              <a:ea typeface="ＭＳ Ｐゴシック" charset="0"/>
              <a:cs typeface="Arial"/>
            </a:endParaRPr>
          </a:p>
        </p:txBody>
      </p:sp>
      <p:sp>
        <p:nvSpPr>
          <p:cNvPr id="183323" name="Text Box 27"/>
          <p:cNvSpPr txBox="1">
            <a:spLocks noChangeArrowheads="1"/>
          </p:cNvSpPr>
          <p:nvPr/>
        </p:nvSpPr>
        <p:spPr bwMode="auto">
          <a:xfrm>
            <a:off x="8305800" y="150813"/>
            <a:ext cx="752475" cy="40005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defTabSz="914400" eaLnBrk="0" fontAlgn="base" hangingPunct="0">
              <a:spcBef>
                <a:spcPct val="0"/>
              </a:spcBef>
              <a:spcAft>
                <a:spcPct val="0"/>
              </a:spcAft>
              <a:defRPr/>
            </a:pPr>
            <a:r>
              <a:rPr lang="ar-JO" sz="2000" b="1" dirty="0">
                <a:solidFill>
                  <a:srgbClr val="FFFFFF"/>
                </a:solidFill>
                <a:latin typeface="Arial"/>
                <a:ea typeface="ＭＳ Ｐゴシック" charset="0"/>
                <a:cs typeface="Arial"/>
              </a:rPr>
              <a:t>100</a:t>
            </a:r>
            <a:endParaRPr lang="en-US" sz="2000" b="1" dirty="0">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29949205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3318"/>
                                        </p:tgtEl>
                                        <p:attrNameLst>
                                          <p:attrName>style.visibility</p:attrName>
                                        </p:attrNameLst>
                                      </p:cBhvr>
                                      <p:to>
                                        <p:strVal val="visible"/>
                                      </p:to>
                                    </p:set>
                                    <p:animEffect transition="in" filter="dissolve">
                                      <p:cBhvr>
                                        <p:cTn id="7" dur="500"/>
                                        <p:tgtEl>
                                          <p:spTgt spid="183318"/>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183314"/>
                                        </p:tgtEl>
                                        <p:attrNameLst>
                                          <p:attrName>style.visibility</p:attrName>
                                        </p:attrNameLst>
                                      </p:cBhvr>
                                      <p:to>
                                        <p:strVal val="visible"/>
                                      </p:to>
                                    </p:set>
                                    <p:animEffect transition="in" filter="dissolve">
                                      <p:cBhvr>
                                        <p:cTn id="11" dur="500"/>
                                        <p:tgtEl>
                                          <p:spTgt spid="183314"/>
                                        </p:tgtEl>
                                      </p:cBhvr>
                                    </p:animEffect>
                                  </p:childTnLst>
                                </p:cTn>
                              </p:par>
                            </p:childTnLst>
                          </p:cTn>
                        </p:par>
                        <p:par>
                          <p:cTn id="12" fill="hold" nodeType="afterGroup">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183310"/>
                                        </p:tgtEl>
                                        <p:attrNameLst>
                                          <p:attrName>style.visibility</p:attrName>
                                        </p:attrNameLst>
                                      </p:cBhvr>
                                      <p:to>
                                        <p:strVal val="visible"/>
                                      </p:to>
                                    </p:set>
                                    <p:animEffect transition="in" filter="dissolve">
                                      <p:cBhvr>
                                        <p:cTn id="15" dur="500"/>
                                        <p:tgtEl>
                                          <p:spTgt spid="183310"/>
                                        </p:tgtEl>
                                      </p:cBhvr>
                                    </p:animEffect>
                                  </p:childTnLst>
                                </p:cTn>
                              </p:par>
                            </p:childTnLst>
                          </p:cTn>
                        </p:par>
                        <p:par>
                          <p:cTn id="16" fill="hold" nodeType="afterGroup">
                            <p:stCondLst>
                              <p:cond delay="3500"/>
                            </p:stCondLst>
                            <p:childTnLst>
                              <p:par>
                                <p:cTn id="17" presetID="9" presetClass="entr" presetSubtype="0" fill="hold" grpId="0" nodeType="afterEffect">
                                  <p:stCondLst>
                                    <p:cond delay="1000"/>
                                  </p:stCondLst>
                                  <p:childTnLst>
                                    <p:set>
                                      <p:cBhvr>
                                        <p:cTn id="18" dur="1" fill="hold">
                                          <p:stCondLst>
                                            <p:cond delay="0"/>
                                          </p:stCondLst>
                                        </p:cTn>
                                        <p:tgtEl>
                                          <p:spTgt spid="183306"/>
                                        </p:tgtEl>
                                        <p:attrNameLst>
                                          <p:attrName>style.visibility</p:attrName>
                                        </p:attrNameLst>
                                      </p:cBhvr>
                                      <p:to>
                                        <p:strVal val="visible"/>
                                      </p:to>
                                    </p:set>
                                    <p:animEffect transition="in" filter="dissolve">
                                      <p:cBhvr>
                                        <p:cTn id="19" dur="500"/>
                                        <p:tgtEl>
                                          <p:spTgt spid="18330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83319"/>
                                        </p:tgtEl>
                                        <p:attrNameLst>
                                          <p:attrName>style.visibility</p:attrName>
                                        </p:attrNameLst>
                                      </p:cBhvr>
                                      <p:to>
                                        <p:strVal val="visible"/>
                                      </p:to>
                                    </p:set>
                                    <p:animEffect transition="in" filter="dissolve">
                                      <p:cBhvr>
                                        <p:cTn id="24" dur="500"/>
                                        <p:tgtEl>
                                          <p:spTgt spid="183319"/>
                                        </p:tgtEl>
                                      </p:cBhvr>
                                    </p:animEffect>
                                  </p:childTnLst>
                                </p:cTn>
                              </p:par>
                            </p:childTnLst>
                          </p:cTn>
                        </p:par>
                        <p:par>
                          <p:cTn id="25" fill="hold" nodeType="afterGroup">
                            <p:stCondLst>
                              <p:cond delay="500"/>
                            </p:stCondLst>
                            <p:childTnLst>
                              <p:par>
                                <p:cTn id="26" presetID="9" presetClass="entr" presetSubtype="0" fill="hold" grpId="0" nodeType="afterEffect">
                                  <p:stCondLst>
                                    <p:cond delay="1000"/>
                                  </p:stCondLst>
                                  <p:childTnLst>
                                    <p:set>
                                      <p:cBhvr>
                                        <p:cTn id="27" dur="1" fill="hold">
                                          <p:stCondLst>
                                            <p:cond delay="0"/>
                                          </p:stCondLst>
                                        </p:cTn>
                                        <p:tgtEl>
                                          <p:spTgt spid="183315"/>
                                        </p:tgtEl>
                                        <p:attrNameLst>
                                          <p:attrName>style.visibility</p:attrName>
                                        </p:attrNameLst>
                                      </p:cBhvr>
                                      <p:to>
                                        <p:strVal val="visible"/>
                                      </p:to>
                                    </p:set>
                                    <p:animEffect transition="in" filter="dissolve">
                                      <p:cBhvr>
                                        <p:cTn id="28" dur="500"/>
                                        <p:tgtEl>
                                          <p:spTgt spid="183315"/>
                                        </p:tgtEl>
                                      </p:cBhvr>
                                    </p:animEffect>
                                  </p:childTnLst>
                                </p:cTn>
                              </p:par>
                            </p:childTnLst>
                          </p:cTn>
                        </p:par>
                        <p:par>
                          <p:cTn id="29" fill="hold" nodeType="afterGroup">
                            <p:stCondLst>
                              <p:cond delay="2000"/>
                            </p:stCondLst>
                            <p:childTnLst>
                              <p:par>
                                <p:cTn id="30" presetID="9" presetClass="entr" presetSubtype="0" fill="hold" grpId="0" nodeType="afterEffect">
                                  <p:stCondLst>
                                    <p:cond delay="1000"/>
                                  </p:stCondLst>
                                  <p:childTnLst>
                                    <p:set>
                                      <p:cBhvr>
                                        <p:cTn id="31" dur="1" fill="hold">
                                          <p:stCondLst>
                                            <p:cond delay="0"/>
                                          </p:stCondLst>
                                        </p:cTn>
                                        <p:tgtEl>
                                          <p:spTgt spid="183311"/>
                                        </p:tgtEl>
                                        <p:attrNameLst>
                                          <p:attrName>style.visibility</p:attrName>
                                        </p:attrNameLst>
                                      </p:cBhvr>
                                      <p:to>
                                        <p:strVal val="visible"/>
                                      </p:to>
                                    </p:set>
                                    <p:animEffect transition="in" filter="dissolve">
                                      <p:cBhvr>
                                        <p:cTn id="32" dur="500"/>
                                        <p:tgtEl>
                                          <p:spTgt spid="183311"/>
                                        </p:tgtEl>
                                      </p:cBhvr>
                                    </p:animEffect>
                                  </p:childTnLst>
                                </p:cTn>
                              </p:par>
                            </p:childTnLst>
                          </p:cTn>
                        </p:par>
                        <p:par>
                          <p:cTn id="33" fill="hold" nodeType="afterGroup">
                            <p:stCondLst>
                              <p:cond delay="3500"/>
                            </p:stCondLst>
                            <p:childTnLst>
                              <p:par>
                                <p:cTn id="34" presetID="9" presetClass="entr" presetSubtype="0" fill="hold" grpId="0" nodeType="afterEffect">
                                  <p:stCondLst>
                                    <p:cond delay="1000"/>
                                  </p:stCondLst>
                                  <p:childTnLst>
                                    <p:set>
                                      <p:cBhvr>
                                        <p:cTn id="35" dur="1" fill="hold">
                                          <p:stCondLst>
                                            <p:cond delay="0"/>
                                          </p:stCondLst>
                                        </p:cTn>
                                        <p:tgtEl>
                                          <p:spTgt spid="183307"/>
                                        </p:tgtEl>
                                        <p:attrNameLst>
                                          <p:attrName>style.visibility</p:attrName>
                                        </p:attrNameLst>
                                      </p:cBhvr>
                                      <p:to>
                                        <p:strVal val="visible"/>
                                      </p:to>
                                    </p:set>
                                    <p:animEffect transition="in" filter="dissolve">
                                      <p:cBhvr>
                                        <p:cTn id="36" dur="500"/>
                                        <p:tgtEl>
                                          <p:spTgt spid="18330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83320"/>
                                        </p:tgtEl>
                                        <p:attrNameLst>
                                          <p:attrName>style.visibility</p:attrName>
                                        </p:attrNameLst>
                                      </p:cBhvr>
                                      <p:to>
                                        <p:strVal val="visible"/>
                                      </p:to>
                                    </p:set>
                                    <p:animEffect transition="in" filter="dissolve">
                                      <p:cBhvr>
                                        <p:cTn id="41" dur="500"/>
                                        <p:tgtEl>
                                          <p:spTgt spid="183320"/>
                                        </p:tgtEl>
                                      </p:cBhvr>
                                    </p:animEffect>
                                  </p:childTnLst>
                                </p:cTn>
                              </p:par>
                            </p:childTnLst>
                          </p:cTn>
                        </p:par>
                        <p:par>
                          <p:cTn id="42" fill="hold" nodeType="afterGroup">
                            <p:stCondLst>
                              <p:cond delay="500"/>
                            </p:stCondLst>
                            <p:childTnLst>
                              <p:par>
                                <p:cTn id="43" presetID="9" presetClass="entr" presetSubtype="0" fill="hold" grpId="0" nodeType="afterEffect">
                                  <p:stCondLst>
                                    <p:cond delay="1000"/>
                                  </p:stCondLst>
                                  <p:childTnLst>
                                    <p:set>
                                      <p:cBhvr>
                                        <p:cTn id="44" dur="1" fill="hold">
                                          <p:stCondLst>
                                            <p:cond delay="0"/>
                                          </p:stCondLst>
                                        </p:cTn>
                                        <p:tgtEl>
                                          <p:spTgt spid="183316"/>
                                        </p:tgtEl>
                                        <p:attrNameLst>
                                          <p:attrName>style.visibility</p:attrName>
                                        </p:attrNameLst>
                                      </p:cBhvr>
                                      <p:to>
                                        <p:strVal val="visible"/>
                                      </p:to>
                                    </p:set>
                                    <p:animEffect transition="in" filter="dissolve">
                                      <p:cBhvr>
                                        <p:cTn id="45" dur="500"/>
                                        <p:tgtEl>
                                          <p:spTgt spid="183316"/>
                                        </p:tgtEl>
                                      </p:cBhvr>
                                    </p:animEffect>
                                  </p:childTnLst>
                                </p:cTn>
                              </p:par>
                            </p:childTnLst>
                          </p:cTn>
                        </p:par>
                        <p:par>
                          <p:cTn id="46" fill="hold" nodeType="afterGroup">
                            <p:stCondLst>
                              <p:cond delay="2000"/>
                            </p:stCondLst>
                            <p:childTnLst>
                              <p:par>
                                <p:cTn id="47" presetID="9" presetClass="entr" presetSubtype="0" fill="hold" grpId="0" nodeType="afterEffect">
                                  <p:stCondLst>
                                    <p:cond delay="1000"/>
                                  </p:stCondLst>
                                  <p:childTnLst>
                                    <p:set>
                                      <p:cBhvr>
                                        <p:cTn id="48" dur="1" fill="hold">
                                          <p:stCondLst>
                                            <p:cond delay="0"/>
                                          </p:stCondLst>
                                        </p:cTn>
                                        <p:tgtEl>
                                          <p:spTgt spid="183312"/>
                                        </p:tgtEl>
                                        <p:attrNameLst>
                                          <p:attrName>style.visibility</p:attrName>
                                        </p:attrNameLst>
                                      </p:cBhvr>
                                      <p:to>
                                        <p:strVal val="visible"/>
                                      </p:to>
                                    </p:set>
                                    <p:animEffect transition="in" filter="dissolve">
                                      <p:cBhvr>
                                        <p:cTn id="49" dur="500"/>
                                        <p:tgtEl>
                                          <p:spTgt spid="183312"/>
                                        </p:tgtEl>
                                      </p:cBhvr>
                                    </p:animEffect>
                                  </p:childTnLst>
                                </p:cTn>
                              </p:par>
                            </p:childTnLst>
                          </p:cTn>
                        </p:par>
                        <p:par>
                          <p:cTn id="50" fill="hold" nodeType="afterGroup">
                            <p:stCondLst>
                              <p:cond delay="3500"/>
                            </p:stCondLst>
                            <p:childTnLst>
                              <p:par>
                                <p:cTn id="51" presetID="9" presetClass="entr" presetSubtype="0" fill="hold" grpId="0" nodeType="afterEffect">
                                  <p:stCondLst>
                                    <p:cond delay="1000"/>
                                  </p:stCondLst>
                                  <p:childTnLst>
                                    <p:set>
                                      <p:cBhvr>
                                        <p:cTn id="52" dur="1" fill="hold">
                                          <p:stCondLst>
                                            <p:cond delay="0"/>
                                          </p:stCondLst>
                                        </p:cTn>
                                        <p:tgtEl>
                                          <p:spTgt spid="183308"/>
                                        </p:tgtEl>
                                        <p:attrNameLst>
                                          <p:attrName>style.visibility</p:attrName>
                                        </p:attrNameLst>
                                      </p:cBhvr>
                                      <p:to>
                                        <p:strVal val="visible"/>
                                      </p:to>
                                    </p:set>
                                    <p:animEffect transition="in" filter="dissolve">
                                      <p:cBhvr>
                                        <p:cTn id="53" dur="500"/>
                                        <p:tgtEl>
                                          <p:spTgt spid="183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6" grpId="0" autoUpdateAnimBg="0"/>
      <p:bldP spid="183307" grpId="0" autoUpdateAnimBg="0"/>
      <p:bldP spid="183308" grpId="0" autoUpdateAnimBg="0"/>
      <p:bldP spid="183310" grpId="0" autoUpdateAnimBg="0"/>
      <p:bldP spid="183311" grpId="0" autoUpdateAnimBg="0"/>
      <p:bldP spid="183312" grpId="0" autoUpdateAnimBg="0"/>
      <p:bldP spid="183314" grpId="0" autoUpdateAnimBg="0"/>
      <p:bldP spid="183315" grpId="0" autoUpdateAnimBg="0"/>
      <p:bldP spid="183316" grpId="0" autoUpdateAnimBg="0"/>
      <p:bldP spid="183318" grpId="0" autoUpdateAnimBg="0"/>
      <p:bldP spid="183319" grpId="0" autoUpdateAnimBg="0"/>
      <p:bldP spid="183320"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597025"/>
            <a:ext cx="9274176" cy="5364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66" name="Rectangle 6"/>
          <p:cNvSpPr>
            <a:spLocks noGrp="1" noChangeArrowheads="1"/>
          </p:cNvSpPr>
          <p:nvPr>
            <p:ph type="title" idx="4294967295"/>
          </p:nvPr>
        </p:nvSpPr>
        <p:spPr>
          <a:xfrm>
            <a:off x="0" y="0"/>
            <a:ext cx="9144000" cy="1815882"/>
          </a:xfrm>
          <a:solidFill>
            <a:srgbClr val="020020"/>
          </a:solidFill>
          <a:extLst>
            <a:ext uri="{91240B29-F687-4f45-9708-019B960494DF}">
              <a14:hiddenLine xmlns="" xmlns:a14="http://schemas.microsoft.com/office/drawing/2010/main" w="9525">
                <a:solidFill>
                  <a:srgbClr val="000000"/>
                </a:solidFill>
                <a:miter lim="800000"/>
                <a:headEnd/>
                <a:tailEnd/>
              </a14:hiddenLine>
            </a:ext>
          </a:extLst>
        </p:spPr>
        <p:txBody>
          <a:bodyPr anchor="t">
            <a:spAutoFit/>
          </a:bodyPr>
          <a:lstStyle/>
          <a:p>
            <a:pPr eaLnBrk="1" hangingPunct="1">
              <a:spcBef>
                <a:spcPct val="50000"/>
              </a:spcBef>
            </a:pPr>
            <a:r>
              <a:rPr kumimoji="0" lang="ar-JO" sz="3600" dirty="0">
                <a:solidFill>
                  <a:schemeClr val="bg1"/>
                </a:solidFill>
                <a:effectLst/>
                <a:latin typeface="Arial" panose="020B0604020202020204" pitchFamily="34" charset="0"/>
                <a:cs typeface="Arial" panose="020B0604020202020204" pitchFamily="34" charset="0"/>
              </a:rPr>
              <a:t>خادم الله الذي يفهم عدم أهليته</a:t>
            </a:r>
            <a:br>
              <a:rPr kumimoji="0" lang="ar-JO" sz="3600" dirty="0">
                <a:solidFill>
                  <a:schemeClr val="bg1"/>
                </a:solidFill>
                <a:effectLst/>
                <a:latin typeface="Arial" panose="020B0604020202020204" pitchFamily="34" charset="0"/>
                <a:cs typeface="Arial" panose="020B0604020202020204" pitchFamily="34" charset="0"/>
              </a:rPr>
            </a:br>
            <a:r>
              <a:rPr kumimoji="0" lang="ar-JO" sz="3600" dirty="0">
                <a:solidFill>
                  <a:schemeClr val="bg1"/>
                </a:solidFill>
                <a:effectLst/>
                <a:latin typeface="Arial" panose="020B0604020202020204" pitchFamily="34" charset="0"/>
                <a:cs typeface="Arial" panose="020B0604020202020204" pitchFamily="34" charset="0"/>
              </a:rPr>
              <a:t>سوف يظهر غنىً من الله</a:t>
            </a:r>
            <a:br>
              <a:rPr kumimoji="0" lang="ar-JO" sz="3600" dirty="0">
                <a:solidFill>
                  <a:schemeClr val="bg1"/>
                </a:solidFill>
                <a:effectLst/>
                <a:latin typeface="Arial" panose="020B0604020202020204" pitchFamily="34" charset="0"/>
                <a:cs typeface="Arial" panose="020B0604020202020204" pitchFamily="34" charset="0"/>
              </a:rPr>
            </a:br>
            <a:r>
              <a:rPr kumimoji="0" lang="ar-JO" sz="3600" dirty="0">
                <a:solidFill>
                  <a:schemeClr val="bg1"/>
                </a:solidFill>
                <a:effectLst/>
                <a:latin typeface="Arial" panose="020B0604020202020204" pitchFamily="34" charset="0"/>
                <a:cs typeface="Arial" panose="020B0604020202020204" pitchFamily="34" charset="0"/>
              </a:rPr>
              <a:t>(خر 3 – 4)</a:t>
            </a:r>
            <a:endParaRPr kumimoji="0" lang="en-US" sz="400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789345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latin typeface="Arial" charset="0"/>
                <a:ea typeface="Osaka" charset="0"/>
                <a:cs typeface="Arial" charset="0"/>
              </a:rPr>
              <a:t>خروج ٧</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573267363"/>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2-exodus-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384"/>
            <a:ext cx="9144000" cy="5829300"/>
          </a:xfrm>
          <a:prstGeom prst="rect">
            <a:avLst/>
          </a:prstGeom>
        </p:spPr>
      </p:pic>
      <p:sp>
        <p:nvSpPr>
          <p:cNvPr id="900098" name="Rectangle 2"/>
          <p:cNvSpPr>
            <a:spLocks noGrp="1" noChangeArrowheads="1"/>
          </p:cNvSpPr>
          <p:nvPr>
            <p:ph type="ctrTitle"/>
          </p:nvPr>
        </p:nvSpPr>
        <p:spPr>
          <a:xfrm>
            <a:off x="0" y="5708310"/>
            <a:ext cx="9144000" cy="1149690"/>
          </a:xfrm>
          <a:solidFill>
            <a:srgbClr val="000000"/>
          </a:solidFill>
          <a:ln>
            <a:noFill/>
          </a:ln>
          <a:effectLst/>
        </p:spPr>
        <p:txBody>
          <a:bodyPr vert="horz" wrap="square" lIns="91440" tIns="45720" rIns="91440" bIns="45720" numCol="1" anchor="ctr" anchorCtr="0" compatLnSpc="1">
            <a:prstTxWarp prst="textNoShape">
              <a:avLst/>
            </a:prstTxWarp>
          </a:bodyPr>
          <a:lstStyle/>
          <a:p>
            <a:r>
              <a:rPr lang="ar-JO" sz="2000" b="1" dirty="0">
                <a:latin typeface="Arial" panose="020B0604020202020204" pitchFamily="34" charset="0"/>
                <a:ea typeface="+mj-ea"/>
                <a:cs typeface="Arial" panose="020B0604020202020204" pitchFamily="34" charset="0"/>
              </a:rPr>
              <a:t>"فدخَلَ موسى وهرونُ على فِرعَونَ وفعَلا كما أمرَ الرّبُّ.</a:t>
            </a:r>
            <a:br>
              <a:rPr lang="ar-JO" sz="2000" b="1" dirty="0">
                <a:latin typeface="Arial" panose="020B0604020202020204" pitchFamily="34" charset="0"/>
                <a:ea typeface="+mj-ea"/>
                <a:cs typeface="Arial" panose="020B0604020202020204" pitchFamily="34" charset="0"/>
              </a:rPr>
            </a:br>
            <a:r>
              <a:rPr lang="ar-JO" sz="2000" b="1" dirty="0">
                <a:latin typeface="Arial" panose="020B0604020202020204" pitchFamily="34" charset="0"/>
                <a:ea typeface="+mj-ea"/>
                <a:cs typeface="Arial" panose="020B0604020202020204" pitchFamily="34" charset="0"/>
              </a:rPr>
              <a:t> ألقى هرونُ عصاهُ أمامَ فِرعَونَ ورِجالِهِ فصارَت حَـيَّةً."</a:t>
            </a:r>
            <a:br>
              <a:rPr lang="ar-JO" sz="2000" b="1" dirty="0">
                <a:latin typeface="Arial" panose="020B0604020202020204" pitchFamily="34" charset="0"/>
                <a:ea typeface="+mj-ea"/>
                <a:cs typeface="Arial" panose="020B0604020202020204" pitchFamily="34" charset="0"/>
              </a:rPr>
            </a:br>
            <a:r>
              <a:rPr lang="ar-JO" sz="2000" b="1" dirty="0">
                <a:latin typeface="Arial" panose="020B0604020202020204" pitchFamily="34" charset="0"/>
                <a:ea typeface="+mj-ea"/>
                <a:cs typeface="Arial" panose="020B0604020202020204" pitchFamily="34" charset="0"/>
              </a:rPr>
              <a:t>خروج 7: 10 (ن. د. ج)</a:t>
            </a:r>
            <a:endParaRPr lang="en-US" sz="2000" b="1"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211310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b="1" dirty="0">
                <a:solidFill>
                  <a:schemeClr val="tx1"/>
                </a:solidFill>
                <a:latin typeface="Arial" panose="020B0604020202020204" pitchFamily="34" charset="0"/>
                <a:ea typeface="ＭＳ Ｐゴシック" charset="0"/>
                <a:cs typeface="Arial" panose="020B0604020202020204" pitchFamily="34" charset="0"/>
              </a:rPr>
              <a:t>دعنا ندرس</a:t>
            </a:r>
            <a:br>
              <a:rPr lang="ar-JO" sz="5400" b="1" dirty="0">
                <a:solidFill>
                  <a:schemeClr val="tx1"/>
                </a:solidFill>
                <a:latin typeface="Arial" panose="020B0604020202020204" pitchFamily="34" charset="0"/>
                <a:ea typeface="ＭＳ Ｐゴシック" charset="0"/>
                <a:cs typeface="Arial" panose="020B0604020202020204" pitchFamily="34" charset="0"/>
              </a:rPr>
            </a:br>
            <a:r>
              <a:rPr lang="ar-JO" sz="5400" b="1" dirty="0">
                <a:solidFill>
                  <a:schemeClr val="tx1"/>
                </a:solidFill>
                <a:latin typeface="Arial" panose="020B0604020202020204" pitchFamily="34" charset="0"/>
                <a:ea typeface="ＭＳ Ｐゴシック" charset="0"/>
                <a:cs typeface="Arial" panose="020B0604020202020204" pitchFamily="34" charset="0"/>
              </a:rPr>
              <a:t>من خِلال</a:t>
            </a:r>
            <a:br>
              <a:rPr lang="ar-JO" sz="5400" b="1" dirty="0">
                <a:solidFill>
                  <a:schemeClr val="tx1"/>
                </a:solidFill>
                <a:latin typeface="Arial" panose="020B0604020202020204" pitchFamily="34" charset="0"/>
                <a:ea typeface="ＭＳ Ｐゴシック" charset="0"/>
                <a:cs typeface="Arial" panose="020B0604020202020204" pitchFamily="34" charset="0"/>
              </a:rPr>
            </a:br>
            <a:r>
              <a:rPr lang="ar-JO" sz="5400" b="1" dirty="0">
                <a:solidFill>
                  <a:schemeClr val="tx1"/>
                </a:solidFill>
                <a:latin typeface="Arial" panose="020B0604020202020204" pitchFamily="34" charset="0"/>
                <a:ea typeface="ＭＳ Ｐゴシック" charset="0"/>
                <a:cs typeface="Arial" panose="020B0604020202020204" pitchFamily="34" charset="0"/>
              </a:rPr>
              <a:t>الأسفار المقدسة</a:t>
            </a:r>
            <a:endParaRPr lang="en-US" sz="54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chemeClr val="tx1"/>
                </a:solidFill>
                <a:effectLst/>
                <a:latin typeface="Arial" panose="020B0604020202020204" pitchFamily="34" charset="0"/>
                <a:ea typeface="ＭＳ Ｐゴシック" charset="0"/>
                <a:cs typeface="Arial" panose="020B0604020202020204" pitchFamily="34" charset="0"/>
              </a:rPr>
              <a:t>الكتاب المقدس:</a:t>
            </a:r>
          </a:p>
          <a:p>
            <a:pPr>
              <a:defRPr/>
            </a:pPr>
            <a:r>
              <a:rPr lang="ar-JO" sz="5400" b="1" dirty="0">
                <a:solidFill>
                  <a:schemeClr val="tx1"/>
                </a:solidFill>
                <a:latin typeface="Arial" panose="020B0604020202020204" pitchFamily="34" charset="0"/>
                <a:ea typeface="ＭＳ Ｐゴシック" charset="0"/>
                <a:cs typeface="Arial" panose="020B0604020202020204" pitchFamily="34" charset="0"/>
              </a:rPr>
              <a:t>سِفر بعد سِفر</a:t>
            </a:r>
            <a:endParaRPr lang="en-US" sz="5400" b="1" dirty="0">
              <a:solidFill>
                <a:schemeClr val="tx1"/>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339574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5" descr="Exod Nile darknes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1908" name="Text Box 4"/>
          <p:cNvSpPr txBox="1">
            <a:spLocks noChangeArrowheads="1"/>
          </p:cNvSpPr>
          <p:nvPr/>
        </p:nvSpPr>
        <p:spPr bwMode="auto">
          <a:xfrm>
            <a:off x="76200" y="304801"/>
            <a:ext cx="9067800" cy="2862322"/>
          </a:xfrm>
          <a:prstGeom prst="rect">
            <a:avLst/>
          </a:prstGeom>
          <a:noFill/>
          <a:ln w="9525">
            <a:noFill/>
            <a:miter lim="800000"/>
            <a:headEnd/>
            <a:tailEnd/>
          </a:ln>
          <a:effectLst/>
        </p:spPr>
        <p:txBody>
          <a:bodyPr numCol="3">
            <a:spAutoFit/>
          </a:bodyPr>
          <a:lstStyle/>
          <a:p>
            <a:pPr defTabSz="914400" fontAlgn="base">
              <a:lnSpc>
                <a:spcPct val="60000"/>
              </a:lnSpc>
              <a:spcBef>
                <a:spcPct val="50000"/>
              </a:spcBef>
              <a:spcAft>
                <a:spcPct val="0"/>
              </a:spcAft>
              <a:defRPr/>
            </a:pPr>
            <a:r>
              <a:rPr lang="ar-JO" sz="3600" b="1" i="1" dirty="0">
                <a:solidFill>
                  <a:srgbClr val="FFFFFF"/>
                </a:solidFill>
                <a:effectLst>
                  <a:glow rad="254000">
                    <a:srgbClr val="000000"/>
                  </a:glow>
                </a:effectLst>
                <a:latin typeface="Arial"/>
                <a:ea typeface="ＭＳ Ｐゴシック" charset="0"/>
                <a:cs typeface="Arial"/>
              </a:rPr>
              <a:t>1- الدم       </a:t>
            </a:r>
            <a:endParaRPr lang="en-US" sz="3600" b="1" i="1" dirty="0">
              <a:solidFill>
                <a:srgbClr val="FFFFFF"/>
              </a:solidFill>
              <a:effectLst>
                <a:glow rad="254000">
                  <a:srgbClr val="000000"/>
                </a:glow>
              </a:effectLst>
              <a:latin typeface="Arial"/>
              <a:ea typeface="ＭＳ Ｐゴシック" charset="0"/>
              <a:cs typeface="Arial"/>
            </a:endParaRPr>
          </a:p>
          <a:p>
            <a:pPr defTabSz="914400" fontAlgn="base">
              <a:lnSpc>
                <a:spcPct val="60000"/>
              </a:lnSpc>
              <a:spcBef>
                <a:spcPct val="50000"/>
              </a:spcBef>
              <a:spcAft>
                <a:spcPct val="0"/>
              </a:spcAft>
              <a:defRPr/>
            </a:pPr>
            <a:r>
              <a:rPr lang="ar-JO" sz="3600" b="1" i="1" dirty="0">
                <a:solidFill>
                  <a:srgbClr val="FFFFFF"/>
                </a:solidFill>
                <a:effectLst>
                  <a:glow rad="254000">
                    <a:srgbClr val="000000"/>
                  </a:glow>
                </a:effectLst>
                <a:latin typeface="Arial"/>
                <a:ea typeface="ＭＳ Ｐゴシック" charset="0"/>
                <a:cs typeface="Arial"/>
              </a:rPr>
              <a:t>2- الضفادع </a:t>
            </a:r>
            <a:endParaRPr lang="en-US" sz="3600" b="1" i="1" dirty="0">
              <a:solidFill>
                <a:srgbClr val="FFFFFF"/>
              </a:solidFill>
              <a:effectLst>
                <a:glow rad="254000">
                  <a:srgbClr val="000000"/>
                </a:glow>
              </a:effectLst>
              <a:latin typeface="Arial"/>
              <a:ea typeface="ＭＳ Ｐゴシック" charset="0"/>
              <a:cs typeface="Arial"/>
            </a:endParaRPr>
          </a:p>
          <a:p>
            <a:pPr defTabSz="914400" fontAlgn="base">
              <a:lnSpc>
                <a:spcPct val="60000"/>
              </a:lnSpc>
              <a:spcBef>
                <a:spcPct val="50000"/>
              </a:spcBef>
              <a:spcAft>
                <a:spcPct val="0"/>
              </a:spcAft>
              <a:defRPr/>
            </a:pPr>
            <a:r>
              <a:rPr lang="en-US" sz="3600" b="1" i="1" dirty="0">
                <a:solidFill>
                  <a:srgbClr val="FFFFFF"/>
                </a:solidFill>
                <a:effectLst>
                  <a:glow rad="254000">
                    <a:srgbClr val="000000"/>
                  </a:glow>
                </a:effectLst>
                <a:latin typeface="Arial"/>
                <a:ea typeface="ＭＳ Ｐゴシック" charset="0"/>
                <a:cs typeface="Arial"/>
              </a:rPr>
              <a:t> </a:t>
            </a:r>
            <a:r>
              <a:rPr lang="ar-JO" sz="3600" b="1" i="1" dirty="0">
                <a:solidFill>
                  <a:srgbClr val="FFFFFF"/>
                </a:solidFill>
                <a:effectLst>
                  <a:glow rad="254000">
                    <a:srgbClr val="000000"/>
                  </a:glow>
                </a:effectLst>
                <a:latin typeface="Arial"/>
                <a:ea typeface="ＭＳ Ｐゴシック" charset="0"/>
                <a:cs typeface="Arial"/>
              </a:rPr>
              <a:t>3- البعوض</a:t>
            </a:r>
            <a:r>
              <a:rPr lang="en-US" sz="3600" b="1" i="1" dirty="0">
                <a:solidFill>
                  <a:srgbClr val="FFFFFF"/>
                </a:solidFill>
                <a:effectLst>
                  <a:glow rad="254000">
                    <a:srgbClr val="000000"/>
                  </a:glow>
                </a:effectLst>
                <a:latin typeface="Arial"/>
                <a:ea typeface="ＭＳ Ｐゴシック" charset="0"/>
                <a:cs typeface="Arial"/>
              </a:rPr>
              <a:t>         </a:t>
            </a:r>
          </a:p>
          <a:p>
            <a:pPr defTabSz="914400" fontAlgn="base">
              <a:lnSpc>
                <a:spcPct val="60000"/>
              </a:lnSpc>
              <a:spcBef>
                <a:spcPct val="50000"/>
              </a:spcBef>
              <a:spcAft>
                <a:spcPct val="0"/>
              </a:spcAft>
              <a:defRPr/>
            </a:pPr>
            <a:r>
              <a:rPr lang="en-US" sz="3600" b="1" i="1" dirty="0">
                <a:solidFill>
                  <a:srgbClr val="FFFFFF"/>
                </a:solidFill>
                <a:effectLst>
                  <a:glow rad="254000">
                    <a:srgbClr val="000000"/>
                  </a:glow>
                </a:effectLst>
                <a:latin typeface="Arial"/>
                <a:ea typeface="ＭＳ Ｐゴシック" charset="0"/>
                <a:cs typeface="Arial"/>
              </a:rPr>
              <a:t> </a:t>
            </a:r>
            <a:r>
              <a:rPr lang="ar-JO" sz="3600" b="1" i="1" dirty="0">
                <a:solidFill>
                  <a:srgbClr val="FFFFFF"/>
                </a:solidFill>
                <a:effectLst>
                  <a:glow rad="254000">
                    <a:srgbClr val="000000"/>
                  </a:glow>
                </a:effectLst>
                <a:latin typeface="Arial"/>
                <a:ea typeface="ＭＳ Ｐゴシック" charset="0"/>
                <a:cs typeface="Arial"/>
              </a:rPr>
              <a:t>  </a:t>
            </a:r>
            <a:r>
              <a:rPr lang="en-US" sz="3600" b="1" i="1" dirty="0">
                <a:solidFill>
                  <a:srgbClr val="FFFFFF"/>
                </a:solidFill>
                <a:effectLst>
                  <a:glow rad="254000">
                    <a:srgbClr val="000000"/>
                  </a:glow>
                </a:effectLst>
                <a:latin typeface="Arial"/>
                <a:ea typeface="ＭＳ Ｐゴシック" charset="0"/>
                <a:cs typeface="Arial"/>
              </a:rPr>
              <a:t> </a:t>
            </a:r>
            <a:r>
              <a:rPr lang="ar-JO" sz="3600" b="1" i="1" dirty="0">
                <a:solidFill>
                  <a:srgbClr val="FFFFFF"/>
                </a:solidFill>
                <a:effectLst>
                  <a:glow rad="254000">
                    <a:srgbClr val="000000"/>
                  </a:glow>
                </a:effectLst>
                <a:latin typeface="Arial"/>
                <a:ea typeface="ＭＳ Ｐゴシック" charset="0"/>
                <a:cs typeface="Arial"/>
              </a:rPr>
              <a:t> 4- الذباب</a:t>
            </a:r>
            <a:endParaRPr lang="en-US" sz="3600" b="1" i="1" dirty="0">
              <a:solidFill>
                <a:srgbClr val="FFFFFF"/>
              </a:solidFill>
              <a:effectLst>
                <a:glow rad="254000">
                  <a:srgbClr val="000000"/>
                </a:glow>
              </a:effectLst>
              <a:latin typeface="Arial"/>
              <a:ea typeface="ＭＳ Ｐゴシック" charset="0"/>
              <a:cs typeface="Arial"/>
            </a:endParaRPr>
          </a:p>
          <a:p>
            <a:pPr defTabSz="914400" fontAlgn="base">
              <a:lnSpc>
                <a:spcPct val="60000"/>
              </a:lnSpc>
              <a:spcBef>
                <a:spcPct val="50000"/>
              </a:spcBef>
              <a:spcAft>
                <a:spcPct val="0"/>
              </a:spcAft>
              <a:defRPr/>
            </a:pPr>
            <a:r>
              <a:rPr lang="en-US" sz="3600" b="1" i="1" dirty="0">
                <a:solidFill>
                  <a:srgbClr val="FFFFFF"/>
                </a:solidFill>
                <a:effectLst>
                  <a:glow rad="254000">
                    <a:srgbClr val="000000"/>
                  </a:glow>
                </a:effectLst>
                <a:latin typeface="Arial"/>
                <a:ea typeface="ＭＳ Ｐゴシック" charset="0"/>
                <a:cs typeface="Arial"/>
              </a:rPr>
              <a:t> </a:t>
            </a:r>
            <a:r>
              <a:rPr lang="ar-JO" sz="3600" b="1" i="1" dirty="0">
                <a:solidFill>
                  <a:srgbClr val="FFFFFF"/>
                </a:solidFill>
                <a:effectLst>
                  <a:glow rad="254000">
                    <a:srgbClr val="000000"/>
                  </a:glow>
                </a:effectLst>
                <a:latin typeface="Arial"/>
                <a:ea typeface="ＭＳ Ｐゴシック" charset="0"/>
                <a:cs typeface="Arial"/>
              </a:rPr>
              <a:t>5- المواشي</a:t>
            </a:r>
            <a:endParaRPr lang="en-US" sz="3600" b="1" i="1" dirty="0">
              <a:solidFill>
                <a:srgbClr val="FFFFFF"/>
              </a:solidFill>
              <a:effectLst>
                <a:glow rad="254000">
                  <a:srgbClr val="000000"/>
                </a:glow>
              </a:effectLst>
              <a:latin typeface="Arial"/>
              <a:ea typeface="ＭＳ Ｐゴシック" charset="0"/>
              <a:cs typeface="Arial"/>
            </a:endParaRPr>
          </a:p>
          <a:p>
            <a:pPr defTabSz="914400" fontAlgn="base">
              <a:lnSpc>
                <a:spcPct val="60000"/>
              </a:lnSpc>
              <a:spcBef>
                <a:spcPct val="50000"/>
              </a:spcBef>
              <a:spcAft>
                <a:spcPct val="0"/>
              </a:spcAft>
              <a:defRPr/>
            </a:pPr>
            <a:r>
              <a:rPr lang="ar-JO" sz="3600" b="1" i="1" dirty="0">
                <a:solidFill>
                  <a:srgbClr val="FFFFFF"/>
                </a:solidFill>
                <a:effectLst>
                  <a:glow rad="254000">
                    <a:srgbClr val="000000"/>
                  </a:glow>
                </a:effectLst>
                <a:latin typeface="Arial"/>
                <a:ea typeface="ＭＳ Ｐゴシック" charset="0"/>
                <a:cs typeface="Arial"/>
              </a:rPr>
              <a:t>6- الدمامل      	</a:t>
            </a:r>
          </a:p>
          <a:p>
            <a:pPr defTabSz="914400" fontAlgn="base">
              <a:lnSpc>
                <a:spcPct val="60000"/>
              </a:lnSpc>
              <a:spcBef>
                <a:spcPct val="50000"/>
              </a:spcBef>
              <a:spcAft>
                <a:spcPct val="0"/>
              </a:spcAft>
              <a:defRPr/>
            </a:pPr>
            <a:r>
              <a:rPr lang="ar-JO" sz="3600" b="1" i="1" dirty="0">
                <a:solidFill>
                  <a:srgbClr val="FFFFFF"/>
                </a:solidFill>
                <a:effectLst>
                  <a:glow rad="254000">
                    <a:srgbClr val="000000"/>
                  </a:glow>
                </a:effectLst>
                <a:latin typeface="Arial"/>
                <a:ea typeface="ＭＳ Ｐゴシック" charset="0"/>
                <a:cs typeface="Arial"/>
              </a:rPr>
              <a:t>7- البَرَد         </a:t>
            </a:r>
            <a:endParaRPr lang="en-US" sz="3600" b="1" i="1" dirty="0">
              <a:solidFill>
                <a:srgbClr val="FFFFFF"/>
              </a:solidFill>
              <a:effectLst>
                <a:glow rad="254000">
                  <a:srgbClr val="000000"/>
                </a:glow>
              </a:effectLst>
              <a:latin typeface="Arial"/>
              <a:ea typeface="ＭＳ Ｐゴシック" charset="0"/>
              <a:cs typeface="Arial"/>
            </a:endParaRPr>
          </a:p>
          <a:p>
            <a:pPr defTabSz="914400" fontAlgn="base">
              <a:lnSpc>
                <a:spcPct val="60000"/>
              </a:lnSpc>
              <a:spcBef>
                <a:spcPct val="50000"/>
              </a:spcBef>
              <a:spcAft>
                <a:spcPct val="0"/>
              </a:spcAft>
              <a:defRPr/>
            </a:pPr>
            <a:r>
              <a:rPr lang="ar-JO" sz="3600" b="1" i="1" dirty="0">
                <a:solidFill>
                  <a:srgbClr val="FFFFFF"/>
                </a:solidFill>
                <a:effectLst>
                  <a:glow rad="254000">
                    <a:srgbClr val="000000"/>
                  </a:glow>
                </a:effectLst>
                <a:latin typeface="Arial"/>
                <a:ea typeface="ＭＳ Ｐゴシック" charset="0"/>
                <a:cs typeface="Arial"/>
              </a:rPr>
              <a:t>8- الجراد       </a:t>
            </a:r>
          </a:p>
          <a:p>
            <a:pPr defTabSz="914400" fontAlgn="base">
              <a:lnSpc>
                <a:spcPct val="60000"/>
              </a:lnSpc>
              <a:spcBef>
                <a:spcPct val="50000"/>
              </a:spcBef>
              <a:spcAft>
                <a:spcPct val="0"/>
              </a:spcAft>
              <a:defRPr/>
            </a:pPr>
            <a:r>
              <a:rPr lang="ar-JO" sz="3600" b="1" i="1" dirty="0">
                <a:solidFill>
                  <a:srgbClr val="FFFFFF"/>
                </a:solidFill>
                <a:effectLst>
                  <a:glow rad="254000">
                    <a:srgbClr val="000000"/>
                  </a:glow>
                </a:effectLst>
                <a:latin typeface="Arial"/>
                <a:ea typeface="ＭＳ Ｐゴシック" charset="0"/>
                <a:cs typeface="Arial"/>
              </a:rPr>
              <a:t>9- الظلام       </a:t>
            </a:r>
          </a:p>
          <a:p>
            <a:pPr defTabSz="914400" fontAlgn="base">
              <a:lnSpc>
                <a:spcPct val="60000"/>
              </a:lnSpc>
              <a:spcBef>
                <a:spcPct val="50000"/>
              </a:spcBef>
              <a:spcAft>
                <a:spcPct val="0"/>
              </a:spcAft>
              <a:defRPr/>
            </a:pPr>
            <a:r>
              <a:rPr lang="ar-JO" sz="3600" b="1" i="1" dirty="0">
                <a:solidFill>
                  <a:srgbClr val="FFFFFF"/>
                </a:solidFill>
                <a:effectLst>
                  <a:glow rad="254000">
                    <a:srgbClr val="000000"/>
                  </a:glow>
                </a:effectLst>
                <a:latin typeface="Arial"/>
                <a:ea typeface="ＭＳ Ｐゴシック" charset="0"/>
                <a:cs typeface="Arial"/>
              </a:rPr>
              <a:t>10- موت الأبكار</a:t>
            </a:r>
            <a:r>
              <a:rPr lang="en-US" sz="3600" b="1" i="1" dirty="0">
                <a:solidFill>
                  <a:srgbClr val="FFFFFF"/>
                </a:solidFill>
                <a:effectLst>
                  <a:glow rad="254000">
                    <a:srgbClr val="000000"/>
                  </a:glow>
                </a:effectLst>
                <a:latin typeface="Arial"/>
                <a:ea typeface="ＭＳ Ｐゴシック" charset="0"/>
                <a:cs typeface="Arial"/>
              </a:rPr>
              <a:t>        </a:t>
            </a:r>
          </a:p>
        </p:txBody>
      </p:sp>
      <p:sp>
        <p:nvSpPr>
          <p:cNvPr id="251909" name="Text Box 5"/>
          <p:cNvSpPr txBox="1">
            <a:spLocks noChangeArrowheads="1"/>
          </p:cNvSpPr>
          <p:nvPr/>
        </p:nvSpPr>
        <p:spPr bwMode="auto">
          <a:xfrm>
            <a:off x="4495800" y="5943600"/>
            <a:ext cx="46482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2800" b="1" dirty="0">
                <a:solidFill>
                  <a:srgbClr val="FFFFFF"/>
                </a:solidFill>
                <a:effectLst>
                  <a:glow rad="254000">
                    <a:srgbClr val="000000"/>
                  </a:glow>
                </a:effectLst>
                <a:latin typeface="Arial"/>
                <a:ea typeface="ＭＳ Ｐゴシック" charset="0"/>
                <a:cs typeface="Arial"/>
              </a:rPr>
              <a:t>خروج 7: 12</a:t>
            </a:r>
            <a:endParaRPr lang="en-US" sz="2800" b="1" dirty="0">
              <a:solidFill>
                <a:srgbClr val="FFFFFF"/>
              </a:solidFill>
              <a:effectLst>
                <a:glow rad="254000">
                  <a:srgbClr val="000000"/>
                </a:glow>
              </a:effectLst>
              <a:latin typeface="Arial"/>
              <a:ea typeface="ＭＳ Ｐゴシック" charset="0"/>
              <a:cs typeface="Arial"/>
            </a:endParaRPr>
          </a:p>
        </p:txBody>
      </p:sp>
      <p:sp>
        <p:nvSpPr>
          <p:cNvPr id="251910" name="Rectangle 6"/>
          <p:cNvSpPr>
            <a:spLocks noGrp="1" noChangeArrowheads="1"/>
          </p:cNvSpPr>
          <p:nvPr>
            <p:ph type="title" idx="4294967295"/>
          </p:nvPr>
        </p:nvSpPr>
        <p:spPr>
          <a:xfrm>
            <a:off x="5105400" y="5105400"/>
            <a:ext cx="4038600" cy="70802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ar-JO" sz="4000" b="1" dirty="0">
                <a:solidFill>
                  <a:schemeClr val="bg1"/>
                </a:solidFill>
                <a:effectLst>
                  <a:glow rad="254000">
                    <a:schemeClr val="tx1"/>
                  </a:glow>
                </a:effectLst>
                <a:latin typeface="Arial"/>
                <a:ea typeface="ＭＳ Ｐゴシック" pitchFamily="-112" charset="-128"/>
                <a:cs typeface="Arial"/>
              </a:rPr>
              <a:t>10 ضربات</a:t>
            </a:r>
            <a:endParaRPr lang="en-US" sz="4000" b="1" dirty="0">
              <a:solidFill>
                <a:schemeClr val="bg1"/>
              </a:solidFill>
              <a:effectLst>
                <a:glow rad="254000">
                  <a:schemeClr val="tx1"/>
                </a:glow>
              </a:effectLst>
              <a:latin typeface="Arial"/>
              <a:ea typeface="ＭＳ Ｐゴシック" pitchFamily="-112" charset="-128"/>
              <a:cs typeface="Arial"/>
            </a:endParaRPr>
          </a:p>
        </p:txBody>
      </p:sp>
    </p:spTree>
    <p:extLst>
      <p:ext uri="{BB962C8B-B14F-4D97-AF65-F5344CB8AC3E}">
        <p14:creationId xmlns:p14="http://schemas.microsoft.com/office/powerpoint/2010/main" val="34171423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51908"/>
                                        </p:tgtEl>
                                        <p:attrNameLst>
                                          <p:attrName>style.visibility</p:attrName>
                                        </p:attrNameLst>
                                      </p:cBhvr>
                                      <p:to>
                                        <p:strVal val="visible"/>
                                      </p:to>
                                    </p:set>
                                    <p:animEffect transition="in" filter="dissolve">
                                      <p:cBhvr>
                                        <p:cTn id="7" dur="500"/>
                                        <p:tgtEl>
                                          <p:spTgt spid="251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latin typeface="Arial" charset="0"/>
                <a:ea typeface="Osaka" charset="0"/>
                <a:cs typeface="Arial" charset="0"/>
              </a:rPr>
              <a:t>خروج ١٢</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77909888"/>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78945"/>
            <a:ext cx="9144000" cy="2100337"/>
          </a:xfrm>
          <a:effectLst>
            <a:outerShdw blurRad="63500" dist="35921" dir="2700000" algn="ctr" rotWithShape="0">
              <a:schemeClr val="tx2">
                <a:alpha val="74998"/>
              </a:schemeClr>
            </a:outerShdw>
          </a:effectLst>
        </p:spPr>
        <p:txBody>
          <a:bodyPr anchor="t"/>
          <a:lstStyle/>
          <a:p>
            <a:pPr marL="808038" indent="-808038" algn="r">
              <a:defRPr/>
            </a:pPr>
            <a:r>
              <a:rPr lang="ar-JO" b="1" dirty="0">
                <a:effectLst>
                  <a:glow rad="127000">
                    <a:schemeClr val="tx1"/>
                  </a:glow>
                </a:effectLst>
                <a:latin typeface="Arial" charset="0"/>
                <a:ea typeface="ＭＳ Ｐゴシック" charset="0"/>
                <a:cs typeface="ＭＳ Ｐゴシック" charset="0"/>
              </a:rPr>
              <a:t> 2- </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فدى الله إسرائيل من مصر</a:t>
            </a:r>
            <a:br>
              <a:rPr lang="ar-JO" b="1">
                <a:effectLst>
                  <a:glow rad="127000">
                    <a:schemeClr val="tx1"/>
                  </a:glow>
                </a:effectLst>
                <a:latin typeface="Arial" panose="020B0604020202020204" pitchFamily="34" charset="0"/>
                <a:ea typeface="ＭＳ Ｐゴシック" charset="0"/>
                <a:cs typeface="Arial" panose="020B0604020202020204" pitchFamily="34" charset="0"/>
              </a:rPr>
            </a:br>
            <a:r>
              <a:rPr lang="ar-JO" b="1">
                <a:effectLst>
                  <a:glow rad="127000">
                    <a:schemeClr val="tx1"/>
                  </a:glow>
                </a:effectLst>
                <a:latin typeface="Arial" panose="020B0604020202020204" pitchFamily="34" charset="0"/>
                <a:ea typeface="ＭＳ Ｐゴシック" charset="0"/>
                <a:cs typeface="Arial" panose="020B0604020202020204" pitchFamily="34" charset="0"/>
              </a:rPr>
              <a:t>      وحفظهم </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في الصحراء  </a:t>
            </a:r>
            <a:br>
              <a:rPr lang="ar-JO" b="1">
                <a:effectLst>
                  <a:glow rad="127000">
                    <a:schemeClr val="tx1"/>
                  </a:glow>
                </a:effectLst>
                <a:latin typeface="Arial" panose="020B0604020202020204" pitchFamily="34" charset="0"/>
                <a:ea typeface="ＭＳ Ｐゴシック" charset="0"/>
                <a:cs typeface="Arial" panose="020B0604020202020204" pitchFamily="34" charset="0"/>
              </a:rPr>
            </a:br>
            <a:r>
              <a:rPr lang="ar-JO" b="1">
                <a:effectLst>
                  <a:glow rad="127000">
                    <a:schemeClr val="tx1"/>
                  </a:glow>
                </a:effectLst>
                <a:latin typeface="Arial" panose="020B0604020202020204" pitchFamily="34" charset="0"/>
                <a:ea typeface="ＭＳ Ｐゴシック" charset="0"/>
                <a:cs typeface="Arial" panose="020B0604020202020204" pitchFamily="34" charset="0"/>
              </a:rPr>
              <a:t>      ليبيّن:</a:t>
            </a:r>
            <a:r>
              <a:rPr lang="ar-JO" b="1">
                <a:effectLst>
                  <a:glow rad="127000">
                    <a:schemeClr val="tx1"/>
                  </a:glow>
                </a:effectLst>
                <a:latin typeface="Arial" charset="0"/>
                <a:ea typeface="ＭＳ Ｐゴシック" charset="0"/>
                <a:cs typeface="ＭＳ Ｐゴシック" charset="0"/>
              </a:rPr>
              <a:t>  </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880307" y="3279282"/>
            <a:ext cx="8162674" cy="37085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0713" indent="-620713" algn="r" rtl="1">
              <a:defRPr/>
            </a:pPr>
            <a:r>
              <a:rPr lang="en-US" b="1" dirty="0">
                <a:solidFill>
                  <a:srgbClr val="FFFFFF"/>
                </a:solidFill>
                <a:effectLst>
                  <a:glow rad="127000">
                    <a:srgbClr val="000000"/>
                  </a:glow>
                </a:effectLst>
                <a:latin typeface="Arial" charset="0"/>
                <a:ea typeface="ＭＳ Ｐゴシック" charset="0"/>
                <a:cs typeface="ＭＳ Ｐゴシック" charset="0"/>
              </a:rPr>
              <a:t>•	</a:t>
            </a:r>
            <a:r>
              <a:rPr lang="ar-JO"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سيادته</a:t>
            </a: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endParaRPr lang="en-US" b="1" dirty="0">
              <a:solidFill>
                <a:srgbClr val="FFFFFF"/>
              </a:solidFill>
              <a:effectLst>
                <a:glow rad="127000">
                  <a:srgbClr val="000000"/>
                </a:glow>
              </a:effectLst>
              <a:latin typeface="Arial" charset="0"/>
              <a:ea typeface="ＭＳ Ｐゴシック" charset="0"/>
              <a:cs typeface="ＭＳ Ｐゴシック" charset="0"/>
            </a:endParaRPr>
          </a:p>
          <a:p>
            <a:pPr marL="620713" indent="-620713" algn="r" rtl="1">
              <a:defRPr/>
            </a:pPr>
            <a:r>
              <a:rPr lang="en-US" b="1" dirty="0">
                <a:solidFill>
                  <a:srgbClr val="FFFFFF"/>
                </a:solidFill>
                <a:effectLst>
                  <a:glow rad="127000">
                    <a:srgbClr val="000000"/>
                  </a:glow>
                </a:effectLst>
                <a:latin typeface="Arial" charset="0"/>
                <a:ea typeface="ＭＳ Ｐゴシック" charset="0"/>
                <a:cs typeface="ＭＳ Ｐゴシック" charset="0"/>
              </a:rPr>
              <a:t>• 	</a:t>
            </a:r>
            <a:r>
              <a:rPr lang="ar-JO"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قدرته</a:t>
            </a: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و</a:t>
            </a:r>
            <a:endParaRPr lang="en-US" b="1" dirty="0">
              <a:solidFill>
                <a:srgbClr val="FFFFFF"/>
              </a:solidFill>
              <a:effectLst>
                <a:glow rad="127000">
                  <a:srgbClr val="000000"/>
                </a:glow>
              </a:effectLst>
              <a:latin typeface="Arial" charset="0"/>
              <a:ea typeface="ＭＳ Ｐゴシック" charset="0"/>
              <a:cs typeface="ＭＳ Ｐゴシック" charset="0"/>
            </a:endParaRPr>
          </a:p>
          <a:p>
            <a:pPr marL="620713" indent="-620713" algn="r" rtl="1">
              <a:defRPr/>
            </a:pPr>
            <a:r>
              <a:rPr lang="en-US" b="1" dirty="0">
                <a:solidFill>
                  <a:srgbClr val="FFFFFF"/>
                </a:solidFill>
                <a:effectLst>
                  <a:glow rad="127000">
                    <a:srgbClr val="000000"/>
                  </a:glow>
                </a:effectLst>
                <a:latin typeface="Arial" charset="0"/>
                <a:ea typeface="ＭＳ Ｐゴシック" charset="0"/>
                <a:cs typeface="ＭＳ Ｐゴシック" charset="0"/>
              </a:rPr>
              <a:t>• 	</a:t>
            </a:r>
            <a:r>
              <a:rPr lang="ar-JO"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رعايته</a:t>
            </a: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للأمّة حتى يكون</a:t>
            </a:r>
          </a:p>
          <a:p>
            <a:pPr marL="620713" indent="-620713" algn="r" rtl="1">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لها أرضها الخاصّة.         </a:t>
            </a:r>
            <a:endPar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179"/>
            <a:ext cx="9144000" cy="1084452"/>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808038" indent="-808038">
              <a:defRPr/>
            </a:pPr>
            <a:r>
              <a:rPr lang="ar-JO"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وجهة نظر الخروج 12 - 18</a:t>
            </a:r>
            <a:endParaRPr lang="en-US"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47660303"/>
      </p:ext>
    </p:extLst>
  </p:cSld>
  <p:clrMapOvr>
    <a:overrideClrMapping bg1="lt1" tx1="dk1" bg2="lt2" tx2="dk2" accent1="accent1" accent2="accent2" accent3="accent3" accent4="accent4" accent5="accent5" accent6="accent6" hlink="hlink" folHlink="folHlink"/>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6" descr="Exod 2 Pharaoh.jpg"/>
          <p:cNvPicPr>
            <a:picLocks noChangeAspect="1"/>
          </p:cNvPicPr>
          <p:nvPr/>
        </p:nvPicPr>
        <p:blipFill>
          <a:blip r:embed="rId3" cstate="screen">
            <a:lum bright="-28000"/>
            <a:extLst>
              <a:ext uri="{28A0092B-C50C-407E-A947-70E740481C1C}">
                <a14:useLocalDpi xmlns:a14="http://schemas.microsoft.com/office/drawing/2010/main"/>
              </a:ext>
            </a:extLst>
          </a:blip>
          <a:srcRect/>
          <a:stretch>
            <a:fillRect/>
          </a:stretch>
        </p:blipFill>
        <p:spPr bwMode="auto">
          <a:xfrm>
            <a:off x="0" y="990600"/>
            <a:ext cx="9144000"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932" name="Text Box 4"/>
          <p:cNvSpPr txBox="1">
            <a:spLocks noChangeArrowheads="1"/>
          </p:cNvSpPr>
          <p:nvPr/>
        </p:nvSpPr>
        <p:spPr bwMode="auto">
          <a:xfrm>
            <a:off x="685800" y="1295400"/>
            <a:ext cx="7696200" cy="4093428"/>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defTabSz="914400" fontAlgn="base">
              <a:spcBef>
                <a:spcPct val="50000"/>
              </a:spcBef>
              <a:spcAft>
                <a:spcPct val="0"/>
              </a:spcAft>
              <a:defRPr/>
            </a:pPr>
            <a:r>
              <a:rPr lang="ar-JO" sz="4000" b="1" dirty="0">
                <a:solidFill>
                  <a:srgbClr val="FFFFFF"/>
                </a:solidFill>
                <a:effectLst>
                  <a:glow rad="101600">
                    <a:srgbClr val="000000">
                      <a:alpha val="99000"/>
                    </a:srgbClr>
                  </a:glow>
                </a:effectLst>
                <a:latin typeface="Arial"/>
                <a:cs typeface="Arial"/>
              </a:rPr>
              <a:t>فَفِي هَذِهِ اللَّيْلَةِ</a:t>
            </a:r>
            <a:r>
              <a:rPr lang="en-US" sz="4000" b="1" dirty="0">
                <a:solidFill>
                  <a:srgbClr val="FFFFFF"/>
                </a:solidFill>
                <a:effectLst>
                  <a:glow rad="101600">
                    <a:srgbClr val="000000">
                      <a:alpha val="99000"/>
                    </a:srgbClr>
                  </a:glow>
                </a:effectLst>
                <a:latin typeface="Arial"/>
                <a:cs typeface="Arial"/>
              </a:rPr>
              <a:t>”</a:t>
            </a:r>
            <a:endParaRPr lang="ar-JO" sz="4000" b="1" dirty="0">
              <a:solidFill>
                <a:srgbClr val="FFFFFF"/>
              </a:solidFill>
              <a:effectLst>
                <a:glow rad="101600">
                  <a:srgbClr val="000000">
                    <a:alpha val="99000"/>
                  </a:srgbClr>
                </a:glow>
              </a:effectLst>
              <a:latin typeface="Arial"/>
              <a:cs typeface="Arial"/>
            </a:endParaRPr>
          </a:p>
          <a:p>
            <a:pPr algn="ctr" defTabSz="914400" fontAlgn="base">
              <a:spcBef>
                <a:spcPct val="50000"/>
              </a:spcBef>
              <a:spcAft>
                <a:spcPct val="0"/>
              </a:spcAft>
              <a:defRPr/>
            </a:pPr>
            <a:r>
              <a:rPr lang="ar-JO" sz="4000" b="1" dirty="0">
                <a:solidFill>
                  <a:srgbClr val="FFFFFF"/>
                </a:solidFill>
                <a:effectLst>
                  <a:glow rad="101600">
                    <a:srgbClr val="000000">
                      <a:alpha val="99000"/>
                    </a:srgbClr>
                  </a:glow>
                </a:effectLst>
                <a:latin typeface="Arial"/>
                <a:cs typeface="Arial"/>
              </a:rPr>
              <a:t> أَجْتَازُ فِي بِلادِ مِصْرَ</a:t>
            </a:r>
          </a:p>
          <a:p>
            <a:pPr algn="ctr" defTabSz="914400" fontAlgn="base">
              <a:spcBef>
                <a:spcPct val="50000"/>
              </a:spcBef>
              <a:spcAft>
                <a:spcPct val="0"/>
              </a:spcAft>
              <a:defRPr/>
            </a:pPr>
            <a:r>
              <a:rPr lang="ar-JO" sz="4000" b="1" dirty="0">
                <a:solidFill>
                  <a:srgbClr val="FFFFFF"/>
                </a:solidFill>
                <a:effectLst>
                  <a:glow rad="101600">
                    <a:srgbClr val="000000">
                      <a:alpha val="99000"/>
                    </a:srgbClr>
                  </a:glow>
                </a:effectLst>
                <a:latin typeface="Arial"/>
                <a:cs typeface="Arial"/>
              </a:rPr>
              <a:t> وَأَقْتُلُ كُلَّ بِكْرٍ فِيهَا - مِنَ النَّاسِ وَالْبَهَائِمِ - </a:t>
            </a:r>
            <a:r>
              <a:rPr lang="ar-JO" sz="4000" b="1" dirty="0">
                <a:solidFill>
                  <a:srgbClr val="FFFF00"/>
                </a:solidFill>
                <a:effectLst>
                  <a:glow rad="101600">
                    <a:srgbClr val="000000">
                      <a:alpha val="99000"/>
                    </a:srgbClr>
                  </a:glow>
                </a:effectLst>
                <a:latin typeface="Arial"/>
                <a:cs typeface="Arial"/>
              </a:rPr>
              <a:t>وَأُجْرِي قَضَاءً عَلَى كُلِّ آلِهَةِ الْمِصْرِيِّينَ</a:t>
            </a:r>
            <a:r>
              <a:rPr lang="ar-JO" sz="4000" b="1" dirty="0">
                <a:solidFill>
                  <a:srgbClr val="FFFFFF"/>
                </a:solidFill>
                <a:effectLst>
                  <a:glow rad="101600">
                    <a:srgbClr val="000000">
                      <a:alpha val="99000"/>
                    </a:srgbClr>
                  </a:glow>
                </a:effectLst>
                <a:latin typeface="Arial"/>
                <a:cs typeface="Arial"/>
              </a:rPr>
              <a:t>.</a:t>
            </a:r>
          </a:p>
          <a:p>
            <a:pPr algn="ctr" defTabSz="914400" rtl="1" fontAlgn="base">
              <a:spcBef>
                <a:spcPct val="50000"/>
              </a:spcBef>
              <a:spcAft>
                <a:spcPct val="0"/>
              </a:spcAft>
              <a:defRPr/>
            </a:pPr>
            <a:r>
              <a:rPr lang="ar-JO" sz="4000" b="1" dirty="0">
                <a:solidFill>
                  <a:srgbClr val="FFFFFF"/>
                </a:solidFill>
                <a:effectLst>
                  <a:glow rad="101600">
                    <a:srgbClr val="000000">
                      <a:alpha val="99000"/>
                    </a:srgbClr>
                  </a:glow>
                </a:effectLst>
                <a:latin typeface="Arial"/>
                <a:cs typeface="Arial"/>
              </a:rPr>
              <a:t> أَنَا هُوَ الرَّبُّ.</a:t>
            </a:r>
            <a:r>
              <a:rPr lang="en-US" sz="4000" b="1" dirty="0">
                <a:solidFill>
                  <a:srgbClr val="FFFFFF"/>
                </a:solidFill>
                <a:effectLst>
                  <a:glow rad="101600">
                    <a:srgbClr val="000000">
                      <a:alpha val="99000"/>
                    </a:srgbClr>
                  </a:glow>
                </a:effectLst>
                <a:latin typeface="Arial"/>
                <a:cs typeface="Arial"/>
              </a:rPr>
              <a:t>”</a:t>
            </a:r>
            <a:endParaRPr lang="ar-JO" sz="4000" b="1" dirty="0">
              <a:solidFill>
                <a:srgbClr val="FFFFFF"/>
              </a:solidFill>
              <a:effectLst>
                <a:glow rad="101600">
                  <a:srgbClr val="000000">
                    <a:alpha val="99000"/>
                  </a:srgbClr>
                </a:glow>
              </a:effectLst>
              <a:latin typeface="Arial"/>
              <a:cs typeface="Arial"/>
            </a:endParaRPr>
          </a:p>
        </p:txBody>
      </p:sp>
      <p:sp>
        <p:nvSpPr>
          <p:cNvPr id="252933" name="Text Box 5"/>
          <p:cNvSpPr txBox="1">
            <a:spLocks noChangeArrowheads="1"/>
          </p:cNvSpPr>
          <p:nvPr/>
        </p:nvSpPr>
        <p:spPr bwMode="auto">
          <a:xfrm>
            <a:off x="4495800" y="5943600"/>
            <a:ext cx="4648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3200" b="1" dirty="0">
                <a:solidFill>
                  <a:srgbClr val="FFFFFF"/>
                </a:solidFill>
                <a:effectLst>
                  <a:glow rad="101600">
                    <a:srgbClr val="000000">
                      <a:alpha val="99000"/>
                    </a:srgbClr>
                  </a:glow>
                </a:effectLst>
                <a:latin typeface="Arial"/>
                <a:ea typeface="ＭＳ Ｐゴシック" charset="0"/>
                <a:cs typeface="Arial"/>
              </a:rPr>
              <a:t>خروج 12: 12 (ن. د. ج)</a:t>
            </a:r>
            <a:endParaRPr lang="en-US" sz="3200" b="1" dirty="0">
              <a:solidFill>
                <a:srgbClr val="FFFFFF"/>
              </a:solidFill>
              <a:effectLst>
                <a:glow rad="101600">
                  <a:srgbClr val="000000">
                    <a:alpha val="99000"/>
                  </a:srgbClr>
                </a:glow>
              </a:effectLst>
              <a:latin typeface="Arial"/>
              <a:ea typeface="ＭＳ Ｐゴシック" charset="0"/>
              <a:cs typeface="Arial"/>
            </a:endParaRPr>
          </a:p>
        </p:txBody>
      </p:sp>
      <p:sp>
        <p:nvSpPr>
          <p:cNvPr id="252934" name="Text Box 6"/>
          <p:cNvSpPr txBox="1">
            <a:spLocks noChangeArrowheads="1"/>
          </p:cNvSpPr>
          <p:nvPr/>
        </p:nvSpPr>
        <p:spPr bwMode="auto">
          <a:xfrm>
            <a:off x="685800" y="3108325"/>
            <a:ext cx="7696200" cy="707886"/>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endParaRPr lang="en-US" sz="4000" b="1" i="1" dirty="0">
              <a:solidFill>
                <a:srgbClr val="FFFFFF"/>
              </a:solidFill>
              <a:effectLst>
                <a:glow rad="101600">
                  <a:srgbClr val="000000">
                    <a:alpha val="99000"/>
                  </a:srgbClr>
                </a:glow>
              </a:effectLst>
              <a:latin typeface="Arial"/>
              <a:ea typeface="ＭＳ Ｐゴシック" charset="0"/>
              <a:cs typeface="Arial"/>
            </a:endParaRPr>
          </a:p>
        </p:txBody>
      </p:sp>
      <p:sp>
        <p:nvSpPr>
          <p:cNvPr id="252935" name="Rectangle 7"/>
          <p:cNvSpPr>
            <a:spLocks noGrp="1" noChangeArrowheads="1"/>
          </p:cNvSpPr>
          <p:nvPr>
            <p:ph type="title" idx="4294967295"/>
          </p:nvPr>
        </p:nvSpPr>
        <p:spPr>
          <a:xfrm>
            <a:off x="914400" y="152400"/>
            <a:ext cx="7772400" cy="762000"/>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ar-JO" b="1" dirty="0">
                <a:solidFill>
                  <a:srgbClr val="FFFF00"/>
                </a:solidFill>
                <a:effectLst>
                  <a:glow rad="101600">
                    <a:schemeClr val="tx2">
                      <a:alpha val="99000"/>
                    </a:schemeClr>
                  </a:glow>
                </a:effectLst>
                <a:ea typeface="ＭＳ Ｐゴシック" pitchFamily="-112" charset="-128"/>
                <a:cs typeface="Arial"/>
              </a:rPr>
              <a:t>معنى الضربات</a:t>
            </a:r>
            <a:endParaRPr lang="en-US" b="1" dirty="0">
              <a:solidFill>
                <a:srgbClr val="FFFF00"/>
              </a:solidFill>
              <a:effectLst>
                <a:glow rad="101600">
                  <a:schemeClr val="tx2">
                    <a:alpha val="99000"/>
                  </a:schemeClr>
                </a:glow>
              </a:effectLst>
              <a:latin typeface="Arial"/>
              <a:ea typeface="ＭＳ Ｐゴシック" pitchFamily="-112" charset="-128"/>
              <a:cs typeface="Arial"/>
            </a:endParaRPr>
          </a:p>
        </p:txBody>
      </p:sp>
    </p:spTree>
    <p:extLst>
      <p:ext uri="{BB962C8B-B14F-4D97-AF65-F5344CB8AC3E}">
        <p14:creationId xmlns:p14="http://schemas.microsoft.com/office/powerpoint/2010/main" val="309972076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52932"/>
                                        </p:tgtEl>
                                        <p:attrNameLst>
                                          <p:attrName>style.visibility</p:attrName>
                                        </p:attrNameLst>
                                      </p:cBhvr>
                                      <p:to>
                                        <p:strVal val="visible"/>
                                      </p:to>
                                    </p:set>
                                    <p:animEffect transition="in" filter="dissolve">
                                      <p:cBhvr>
                                        <p:cTn id="7" dur="500"/>
                                        <p:tgtEl>
                                          <p:spTgt spid="252932"/>
                                        </p:tgtEl>
                                      </p:cBhvr>
                                    </p:animEffect>
                                  </p:childTnLst>
                                </p:cTn>
                              </p:par>
                            </p:childTnLst>
                          </p:cTn>
                        </p:par>
                        <p:par>
                          <p:cTn id="8" fill="hold" nodeType="afterGroup">
                            <p:stCondLst>
                              <p:cond delay="500"/>
                            </p:stCondLst>
                            <p:childTnLst>
                              <p:par>
                                <p:cTn id="9" presetID="9" presetClass="entr" presetSubtype="0" fill="hold" nodeType="afterEffect">
                                  <p:stCondLst>
                                    <p:cond delay="4000"/>
                                  </p:stCondLst>
                                  <p:iterate type="lt">
                                    <p:tmPct val="100000"/>
                                  </p:iterate>
                                  <p:childTnLst>
                                    <p:set>
                                      <p:cBhvr>
                                        <p:cTn id="10" dur="1" fill="hold">
                                          <p:stCondLst>
                                            <p:cond delay="0"/>
                                          </p:stCondLst>
                                        </p:cTn>
                                        <p:tgtEl>
                                          <p:spTgt spid="252934"/>
                                        </p:tgtEl>
                                        <p:attrNameLst>
                                          <p:attrName>style.visibility</p:attrName>
                                        </p:attrNameLst>
                                      </p:cBhvr>
                                      <p:to>
                                        <p:strVal val="visible"/>
                                      </p:to>
                                    </p:set>
                                    <p:animEffect transition="in" filter="dissolve">
                                      <p:cBhvr>
                                        <p:cTn id="11" dur="75"/>
                                        <p:tgtEl>
                                          <p:spTgt spid="252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5" descr="Exod 2 Nile.jpg"/>
          <p:cNvPicPr>
            <a:picLocks noChangeAspect="1"/>
          </p:cNvPicPr>
          <p:nvPr/>
        </p:nvPicPr>
        <p:blipFill>
          <a:blip r:embed="rId3">
            <a:lum bright="-46000"/>
            <a:extLst>
              <a:ext uri="{28A0092B-C50C-407E-A947-70E740481C1C}">
                <a14:useLocalDpi xmlns:a14="http://schemas.microsoft.com/office/drawing/2010/main"/>
              </a:ext>
            </a:extLst>
          </a:blip>
          <a:srcRect/>
          <a:stretch>
            <a:fillRect/>
          </a:stretch>
        </p:blipFill>
        <p:spPr bwMode="auto">
          <a:xfrm>
            <a:off x="-60325" y="838200"/>
            <a:ext cx="9280525"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3956" name="Text Box 4"/>
          <p:cNvSpPr txBox="1">
            <a:spLocks noChangeArrowheads="1"/>
          </p:cNvSpPr>
          <p:nvPr/>
        </p:nvSpPr>
        <p:spPr bwMode="auto">
          <a:xfrm>
            <a:off x="685800" y="990600"/>
            <a:ext cx="7696200" cy="4801314"/>
          </a:xfrm>
          <a:prstGeom prst="rect">
            <a:avLst/>
          </a:prstGeom>
          <a:noFill/>
          <a:ln w="9525">
            <a:noFill/>
            <a:miter lim="800000"/>
            <a:headEnd/>
            <a:tailEnd/>
          </a:ln>
          <a:effectLst/>
        </p:spPr>
        <p:txBody>
          <a:bodyPr>
            <a:spAutoFit/>
          </a:bodyPr>
          <a:lstStyle/>
          <a:p>
            <a:pPr algn="ctr" defTabSz="914400" fontAlgn="base">
              <a:spcBef>
                <a:spcPct val="50000"/>
              </a:spcBef>
              <a:spcAft>
                <a:spcPct val="0"/>
              </a:spcAft>
              <a:defRPr/>
            </a:pPr>
            <a:r>
              <a:rPr lang="ar-JO" sz="3600" b="1" i="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"فِي الْيَوْمِ الْخَامِسَ عَشَرَ مِنَ الشَّهْرِ الأَوَّلِ،</a:t>
            </a:r>
            <a:endParaRPr lang="en-US" sz="3600" b="1" i="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a:p>
            <a:pPr algn="ctr" defTabSz="914400" fontAlgn="base">
              <a:spcBef>
                <a:spcPct val="50000"/>
              </a:spcBef>
              <a:spcAft>
                <a:spcPct val="0"/>
              </a:spcAft>
              <a:defRPr/>
            </a:pPr>
            <a:r>
              <a:rPr lang="ar-JO" sz="3600" b="1" i="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 فِي صَبَاحِ غَدِ الْفِصْحِ،</a:t>
            </a:r>
            <a:endParaRPr lang="en-US" sz="3600" b="1" i="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a:p>
            <a:pPr algn="ctr" defTabSz="914400" fontAlgn="base">
              <a:spcBef>
                <a:spcPct val="50000"/>
              </a:spcBef>
              <a:spcAft>
                <a:spcPct val="0"/>
              </a:spcAft>
              <a:defRPr/>
            </a:pPr>
            <a:r>
              <a:rPr lang="ar-JO" sz="3600" b="1" i="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 ارْتَحَلَ الإِسْرَائِيلِيُّونَ مِنْ رَعَمْسِيسَ بِقُوَّةٍ</a:t>
            </a:r>
            <a:endParaRPr lang="en-US" sz="3600" b="1" i="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a:p>
            <a:pPr algn="ctr" defTabSz="914400" fontAlgn="base">
              <a:spcBef>
                <a:spcPct val="50000"/>
              </a:spcBef>
              <a:spcAft>
                <a:spcPct val="0"/>
              </a:spcAft>
              <a:defRPr/>
            </a:pPr>
            <a:r>
              <a:rPr lang="ar-JO" sz="3600" b="1" i="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 أَمَامَ أَعْيُنِ جَمِيعِ الْمِصْرِيِّينَ،</a:t>
            </a:r>
            <a:endParaRPr lang="en-US" sz="3600" b="1" i="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a:p>
            <a:pPr algn="ctr" defTabSz="914400" fontAlgn="base">
              <a:spcBef>
                <a:spcPct val="50000"/>
              </a:spcBef>
              <a:spcAft>
                <a:spcPct val="0"/>
              </a:spcAft>
              <a:defRPr/>
            </a:pPr>
            <a:r>
              <a:rPr lang="ar-JO" sz="3600" b="1" i="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 الَّذِينَ كَانُوا يَدْفِنُونَ أَبْكَارَهُمُ</a:t>
            </a:r>
            <a:endParaRPr lang="en-US" sz="3600" b="1" i="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a:p>
            <a:pPr algn="ctr" defTabSz="914400" fontAlgn="base">
              <a:spcBef>
                <a:spcPct val="50000"/>
              </a:spcBef>
              <a:spcAft>
                <a:spcPct val="0"/>
              </a:spcAft>
              <a:defRPr/>
            </a:pPr>
            <a:r>
              <a:rPr lang="ar-JO" sz="3600" b="1" i="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 الَّذِينَ أَهْلَكَهُمُ الرَّبُّ..."</a:t>
            </a:r>
            <a:endParaRPr lang="en-US" sz="3600" b="1" i="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253957" name="Text Box 5"/>
          <p:cNvSpPr txBox="1">
            <a:spLocks noChangeArrowheads="1"/>
          </p:cNvSpPr>
          <p:nvPr/>
        </p:nvSpPr>
        <p:spPr bwMode="auto">
          <a:xfrm>
            <a:off x="4495800" y="6126163"/>
            <a:ext cx="46482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عدد 33: 3- 4أ (ن. د. ج)</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53958" name="Rectangle 6"/>
          <p:cNvSpPr>
            <a:spLocks noGrp="1" noChangeArrowheads="1"/>
          </p:cNvSpPr>
          <p:nvPr>
            <p:ph type="title" idx="4294967295"/>
          </p:nvPr>
        </p:nvSpPr>
        <p:spPr>
          <a:xfrm>
            <a:off x="152400" y="152400"/>
            <a:ext cx="8763000" cy="708025"/>
          </a:xfrm>
          <a:solidFill>
            <a:srgbClr val="0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b="1" dirty="0">
                <a:solidFill>
                  <a:schemeClr val="bg1"/>
                </a:solidFill>
                <a:latin typeface="Arial" panose="020B0604020202020204" pitchFamily="34" charset="0"/>
                <a:ea typeface="ＭＳ Ｐゴシック" pitchFamily="-112" charset="-128"/>
                <a:cs typeface="Arial" panose="020B0604020202020204" pitchFamily="34" charset="0"/>
              </a:rPr>
              <a:t>تذكر أهميّة الخروج</a:t>
            </a:r>
            <a:endParaRPr lang="en-US" sz="40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1696089529"/>
      </p:ext>
    </p:extLst>
  </p:cSld>
  <p:clrMapOvr>
    <a:masterClrMapping/>
  </p:clrMapOvr>
  <p:transition spd="med">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5" descr="Exod 7 Moses before Pharao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1371600"/>
            <a:ext cx="9275763" cy="534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80" name="Text Box 4"/>
          <p:cNvSpPr txBox="1">
            <a:spLocks noChangeArrowheads="1"/>
          </p:cNvSpPr>
          <p:nvPr/>
        </p:nvSpPr>
        <p:spPr bwMode="auto">
          <a:xfrm>
            <a:off x="1981200" y="1295400"/>
            <a:ext cx="5029200" cy="2308324"/>
          </a:xfrm>
          <a:prstGeom prst="rect">
            <a:avLst/>
          </a:prstGeom>
          <a:noFill/>
          <a:ln w="9525">
            <a:noFill/>
            <a:miter lim="800000"/>
            <a:headEnd/>
            <a:tailEnd/>
          </a:ln>
          <a:effectLst/>
        </p:spPr>
        <p:txBody>
          <a:bodyPr>
            <a:spAutoFit/>
          </a:bodyPr>
          <a:lstStyle/>
          <a:p>
            <a:pPr algn="r" defTabSz="914400" fontAlgn="base">
              <a:spcBef>
                <a:spcPct val="50000"/>
              </a:spcBef>
              <a:spcAft>
                <a:spcPct val="0"/>
              </a:spcAft>
              <a:defRPr/>
            </a:pPr>
            <a:r>
              <a:rPr lang="ar-JO" sz="3600" b="1" i="1" dirty="0">
                <a:solidFill>
                  <a:srgbClr val="FFFF00"/>
                </a:solidFill>
                <a:latin typeface="Arial"/>
                <a:ea typeface="ＭＳ Ｐゴシック" charset="0"/>
                <a:cs typeface="Arial"/>
              </a:rPr>
              <a:t>"وَبَعْدَ أَنْ</a:t>
            </a:r>
          </a:p>
          <a:p>
            <a:pPr algn="r" defTabSz="914400" fontAlgn="base">
              <a:spcBef>
                <a:spcPct val="50000"/>
              </a:spcBef>
              <a:spcAft>
                <a:spcPct val="0"/>
              </a:spcAft>
              <a:defRPr/>
            </a:pPr>
            <a:r>
              <a:rPr lang="ar-JO" sz="3600" b="1" i="1" dirty="0">
                <a:solidFill>
                  <a:srgbClr val="FFFF00"/>
                </a:solidFill>
                <a:latin typeface="Arial"/>
                <a:ea typeface="ＭＳ Ｐゴシック" charset="0"/>
                <a:cs typeface="Arial"/>
              </a:rPr>
              <a:t> أَنْزَلَ (الرّب)</a:t>
            </a:r>
          </a:p>
          <a:p>
            <a:pPr algn="r" defTabSz="914400" fontAlgn="base">
              <a:spcBef>
                <a:spcPct val="50000"/>
              </a:spcBef>
              <a:spcAft>
                <a:spcPct val="0"/>
              </a:spcAft>
              <a:defRPr/>
            </a:pPr>
            <a:r>
              <a:rPr lang="ar-JO" sz="3600" b="1" i="1" dirty="0">
                <a:solidFill>
                  <a:srgbClr val="FFFF00"/>
                </a:solidFill>
                <a:latin typeface="Arial"/>
                <a:ea typeface="ＭＳ Ｐゴシック" charset="0"/>
                <a:cs typeface="Arial"/>
              </a:rPr>
              <a:t> قَضَاءَهُ بِآلِهَتِهِمْ..."</a:t>
            </a:r>
            <a:endParaRPr lang="en-US" sz="3600" b="1" i="1" dirty="0">
              <a:solidFill>
                <a:srgbClr val="FFFF00"/>
              </a:solidFill>
              <a:latin typeface="Arial"/>
              <a:ea typeface="ＭＳ Ｐゴシック" charset="0"/>
              <a:cs typeface="Arial"/>
            </a:endParaRPr>
          </a:p>
        </p:txBody>
      </p:sp>
      <p:sp>
        <p:nvSpPr>
          <p:cNvPr id="254981" name="Text Box 5"/>
          <p:cNvSpPr txBox="1">
            <a:spLocks noChangeArrowheads="1"/>
          </p:cNvSpPr>
          <p:nvPr/>
        </p:nvSpPr>
        <p:spPr bwMode="auto">
          <a:xfrm>
            <a:off x="4495800" y="5943600"/>
            <a:ext cx="46482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عدد 33: 4ب (ن. د. ج)</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54983" name="Rectangle 7"/>
          <p:cNvSpPr>
            <a:spLocks noGrp="1" noChangeArrowheads="1"/>
          </p:cNvSpPr>
          <p:nvPr>
            <p:ph type="title" idx="4294967295"/>
          </p:nvPr>
        </p:nvSpPr>
        <p:spPr>
          <a:xfrm>
            <a:off x="152400" y="152400"/>
            <a:ext cx="8763000" cy="708025"/>
          </a:xfrm>
          <a:solidFill>
            <a:srgbClr val="0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b="1" dirty="0">
                <a:solidFill>
                  <a:schemeClr val="bg1"/>
                </a:solidFill>
                <a:latin typeface="Arial"/>
                <a:ea typeface="ＭＳ Ｐゴシック" pitchFamily="-112" charset="-128"/>
                <a:cs typeface="Arial"/>
              </a:rPr>
              <a:t>تذكر أهميّة الخروج</a:t>
            </a:r>
            <a:endParaRPr lang="en-US" sz="4000" b="1" dirty="0">
              <a:solidFill>
                <a:schemeClr val="bg1"/>
              </a:solidFill>
              <a:latin typeface="Arial"/>
              <a:ea typeface="ＭＳ Ｐゴシック" pitchFamily="-112" charset="-128"/>
              <a:cs typeface="Arial"/>
            </a:endParaRPr>
          </a:p>
        </p:txBody>
      </p:sp>
    </p:spTree>
    <p:extLst>
      <p:ext uri="{BB962C8B-B14F-4D97-AF65-F5344CB8AC3E}">
        <p14:creationId xmlns:p14="http://schemas.microsoft.com/office/powerpoint/2010/main" val="6307430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254980"/>
                                        </p:tgtEl>
                                        <p:attrNameLst>
                                          <p:attrName>style.visibility</p:attrName>
                                        </p:attrNameLst>
                                      </p:cBhvr>
                                      <p:to>
                                        <p:strVal val="visible"/>
                                      </p:to>
                                    </p:set>
                                    <p:animEffect transition="in" filter="dissolve">
                                      <p:cBhvr>
                                        <p:cTn id="7" dur="75"/>
                                        <p:tgtEl>
                                          <p:spTgt spid="25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0"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61474" name="Picture 70" descr="Exod 12 TutMask(11July)MA7060188-0009.jpg"/>
          <p:cNvPicPr>
            <a:picLocks noChangeAspect="1"/>
          </p:cNvPicPr>
          <p:nvPr/>
        </p:nvPicPr>
        <p:blipFill>
          <a:blip r:embed="rId3">
            <a:lum bright="-1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3954" name="Text Box 7"/>
          <p:cNvSpPr txBox="1">
            <a:spLocks noChangeArrowheads="1"/>
          </p:cNvSpPr>
          <p:nvPr/>
        </p:nvSpPr>
        <p:spPr bwMode="auto">
          <a:xfrm>
            <a:off x="8147456" y="228600"/>
            <a:ext cx="704039" cy="461665"/>
          </a:xfrm>
          <a:prstGeom prst="rect">
            <a:avLst/>
          </a:prstGeom>
          <a:noFill/>
          <a:ln w="9525">
            <a:noFill/>
            <a:miter lim="800000"/>
            <a:headEnd/>
            <a:tailEnd/>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ar-JO" b="1" dirty="0">
                <a:solidFill>
                  <a:srgbClr val="FFFFFF"/>
                </a:solidFill>
                <a:effectLst>
                  <a:glow rad="152400">
                    <a:srgbClr val="000000">
                      <a:alpha val="75000"/>
                    </a:srgbClr>
                  </a:glow>
                  <a:outerShdw blurRad="38100" dist="38100" dir="2700000" algn="tl">
                    <a:srgbClr val="000000"/>
                  </a:outerShdw>
                </a:effectLst>
                <a:latin typeface="Arial" charset="0"/>
              </a:rPr>
              <a:t>106</a:t>
            </a:r>
            <a:endParaRPr lang="en-US" b="1" dirty="0">
              <a:solidFill>
                <a:srgbClr val="FFFFFF"/>
              </a:solidFill>
              <a:effectLst>
                <a:glow rad="152400">
                  <a:srgbClr val="000000">
                    <a:alpha val="75000"/>
                  </a:srgbClr>
                </a:glow>
                <a:outerShdw blurRad="38100" dist="38100" dir="2700000" algn="tl">
                  <a:srgbClr val="000000"/>
                </a:outerShdw>
              </a:effectLst>
              <a:latin typeface="Arial" charset="0"/>
            </a:endParaRPr>
          </a:p>
        </p:txBody>
      </p:sp>
      <p:sp>
        <p:nvSpPr>
          <p:cNvPr id="24584" name="Rectangle 8"/>
          <p:cNvSpPr>
            <a:spLocks noGrp="1" noChangeArrowheads="1"/>
          </p:cNvSpPr>
          <p:nvPr>
            <p:ph type="title"/>
          </p:nvPr>
        </p:nvSpPr>
        <p:spPr>
          <a:xfrm>
            <a:off x="152400" y="76200"/>
            <a:ext cx="7848600" cy="990600"/>
          </a:xfrm>
        </p:spPr>
        <p:txBody>
          <a:bodyPr/>
          <a:lstStyle/>
          <a:p>
            <a:pPr>
              <a:defRPr/>
            </a:pPr>
            <a:r>
              <a:rPr lang="ar-JO" altLang="zh-CN" sz="3000" dirty="0">
                <a:effectLst>
                  <a:glow rad="152400">
                    <a:srgbClr val="000000">
                      <a:alpha val="75000"/>
                    </a:srgbClr>
                  </a:glow>
                  <a:outerShdw blurRad="38100" dist="38100" dir="2700000" algn="tl">
                    <a:srgbClr val="000000"/>
                  </a:outerShdw>
                </a:effectLst>
                <a:latin typeface="Arial Black" charset="0"/>
                <a:ea typeface="SimSun" charset="0"/>
                <a:cs typeface="SimSun" charset="0"/>
              </a:rPr>
              <a:t>الضربات وآلهة مصر</a:t>
            </a:r>
            <a:br>
              <a:rPr lang="en-US" altLang="zh-CN" sz="3000" dirty="0">
                <a:effectLst>
                  <a:glow rad="152400">
                    <a:srgbClr val="000000">
                      <a:alpha val="75000"/>
                    </a:srgbClr>
                  </a:glow>
                  <a:outerShdw blurRad="38100" dist="38100" dir="2700000" algn="tl">
                    <a:srgbClr val="000000"/>
                  </a:outerShdw>
                </a:effectLst>
                <a:latin typeface="Arial Black" charset="0"/>
                <a:ea typeface="SimSun" charset="0"/>
                <a:cs typeface="SimSun" charset="0"/>
              </a:rPr>
            </a:br>
            <a:r>
              <a:rPr lang="en-US" altLang="zh-CN" sz="1400" dirty="0">
                <a:effectLst>
                  <a:glow rad="152400">
                    <a:srgbClr val="000000">
                      <a:alpha val="75000"/>
                    </a:srgbClr>
                  </a:glow>
                  <a:outerShdw blurRad="38100" dist="38100" dir="2700000" algn="tl">
                    <a:srgbClr val="000000"/>
                  </a:outerShdw>
                </a:effectLst>
                <a:latin typeface="Arial Black" charset="0"/>
                <a:ea typeface="SimSun" charset="0"/>
                <a:cs typeface="SimSun" charset="0"/>
              </a:rPr>
              <a:t>Adapted from John H. Walton, Chronological and Background Charts of the OT, 2d ed., 85</a:t>
            </a:r>
            <a:endParaRPr lang="en-US" sz="1800" dirty="0">
              <a:effectLst>
                <a:glow rad="152400">
                  <a:srgbClr val="000000">
                    <a:alpha val="75000"/>
                  </a:srgbClr>
                </a:glow>
                <a:outerShdw blurRad="38100" dist="38100" dir="2700000" algn="tl">
                  <a:srgbClr val="000000"/>
                </a:outerShdw>
              </a:effectLst>
              <a:latin typeface="Arial Black" charset="0"/>
              <a:ea typeface="SimSun" charset="0"/>
              <a:cs typeface="SimSun" charset="0"/>
            </a:endParaRPr>
          </a:p>
        </p:txBody>
      </p:sp>
      <p:grpSp>
        <p:nvGrpSpPr>
          <p:cNvPr id="361477" name="Group 78"/>
          <p:cNvGrpSpPr>
            <a:grpSpLocks/>
          </p:cNvGrpSpPr>
          <p:nvPr/>
        </p:nvGrpSpPr>
        <p:grpSpPr bwMode="auto">
          <a:xfrm>
            <a:off x="76200" y="1163638"/>
            <a:ext cx="9069388" cy="5694362"/>
            <a:chOff x="48" y="733"/>
            <a:chExt cx="5713" cy="3587"/>
          </a:xfrm>
        </p:grpSpPr>
        <p:sp>
          <p:nvSpPr>
            <p:cNvPr id="309254" name="Rectangle 13"/>
            <p:cNvSpPr>
              <a:spLocks noChangeArrowheads="1"/>
            </p:cNvSpPr>
            <p:nvPr/>
          </p:nvSpPr>
          <p:spPr bwMode="auto">
            <a:xfrm>
              <a:off x="5760" y="847"/>
              <a:ext cx="0" cy="262"/>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sp>
          <p:nvSpPr>
            <p:cNvPr id="309255" name="Rectangle 23"/>
            <p:cNvSpPr>
              <a:spLocks noChangeArrowheads="1"/>
            </p:cNvSpPr>
            <p:nvPr/>
          </p:nvSpPr>
          <p:spPr bwMode="auto">
            <a:xfrm>
              <a:off x="5760" y="2062"/>
              <a:ext cx="0" cy="262"/>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sp>
          <p:nvSpPr>
            <p:cNvPr id="309256" name="Rectangle 33"/>
            <p:cNvSpPr>
              <a:spLocks noChangeArrowheads="1"/>
            </p:cNvSpPr>
            <p:nvPr/>
          </p:nvSpPr>
          <p:spPr bwMode="auto">
            <a:xfrm>
              <a:off x="5760" y="3166"/>
              <a:ext cx="0" cy="262"/>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sp>
          <p:nvSpPr>
            <p:cNvPr id="309257" name="Rectangle 37"/>
            <p:cNvSpPr>
              <a:spLocks noChangeArrowheads="1"/>
            </p:cNvSpPr>
            <p:nvPr/>
          </p:nvSpPr>
          <p:spPr bwMode="auto">
            <a:xfrm>
              <a:off x="5760" y="3814"/>
              <a:ext cx="1" cy="262"/>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nvGrpSpPr>
            <p:cNvPr id="361482" name="Group 39"/>
            <p:cNvGrpSpPr>
              <a:grpSpLocks/>
            </p:cNvGrpSpPr>
            <p:nvPr/>
          </p:nvGrpSpPr>
          <p:grpSpPr bwMode="auto">
            <a:xfrm>
              <a:off x="48" y="733"/>
              <a:ext cx="1477" cy="490"/>
              <a:chOff x="0" y="0"/>
              <a:chExt cx="981" cy="614"/>
            </a:xfrm>
          </p:grpSpPr>
          <p:sp>
            <p:nvSpPr>
              <p:cNvPr id="309318" name="Rectangle 10"/>
              <p:cNvSpPr>
                <a:spLocks noChangeArrowheads="1"/>
              </p:cNvSpPr>
              <p:nvPr/>
            </p:nvSpPr>
            <p:spPr bwMode="auto">
              <a:xfrm>
                <a:off x="0" y="0"/>
                <a:ext cx="981" cy="61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defRPr/>
                </a:pPr>
                <a:r>
                  <a:rPr lang="ar-JO" altLang="zh-CN" sz="2800" b="1" dirty="0">
                    <a:solidFill>
                      <a:srgbClr val="FFFFFF"/>
                    </a:solidFill>
                    <a:effectLst>
                      <a:glow rad="152400">
                        <a:srgbClr val="000000">
                          <a:alpha val="75000"/>
                        </a:srgbClr>
                      </a:glow>
                    </a:effectLst>
                    <a:latin typeface="Arial Black" panose="020B0A04020102020204" pitchFamily="34" charset="0"/>
                    <a:ea typeface="MS PGothic" charset="0"/>
                    <a:cs typeface="Arial" charset="0"/>
                  </a:rPr>
                  <a:t>الضربة</a:t>
                </a:r>
                <a:endParaRPr lang="en-US" altLang="zh-CN" sz="2800" b="1" dirty="0">
                  <a:solidFill>
                    <a:srgbClr val="FFFFFF"/>
                  </a:solidFill>
                  <a:effectLst>
                    <a:glow rad="152400">
                      <a:srgbClr val="000000">
                        <a:alpha val="75000"/>
                      </a:srgbClr>
                    </a:glow>
                  </a:effectLst>
                  <a:latin typeface="Arial Black" panose="020B0A04020102020204" pitchFamily="34" charset="0"/>
                  <a:ea typeface="MS PGothic" charset="0"/>
                  <a:cs typeface="Arial" charset="0"/>
                </a:endParaRPr>
              </a:p>
            </p:txBody>
          </p:sp>
          <p:sp>
            <p:nvSpPr>
              <p:cNvPr id="309319" name="Rectangle 38"/>
              <p:cNvSpPr>
                <a:spLocks noChangeArrowheads="1"/>
              </p:cNvSpPr>
              <p:nvPr/>
            </p:nvSpPr>
            <p:spPr bwMode="auto">
              <a:xfrm>
                <a:off x="0" y="0"/>
                <a:ext cx="981" cy="61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1483" name="Group 41"/>
            <p:cNvGrpSpPr>
              <a:grpSpLocks/>
            </p:cNvGrpSpPr>
            <p:nvPr/>
          </p:nvGrpSpPr>
          <p:grpSpPr bwMode="auto">
            <a:xfrm>
              <a:off x="1525" y="733"/>
              <a:ext cx="847" cy="490"/>
              <a:chOff x="981" y="0"/>
              <a:chExt cx="562" cy="614"/>
            </a:xfrm>
          </p:grpSpPr>
          <p:sp>
            <p:nvSpPr>
              <p:cNvPr id="309316" name="Rectangle 11"/>
              <p:cNvSpPr>
                <a:spLocks noChangeArrowheads="1"/>
              </p:cNvSpPr>
              <p:nvPr/>
            </p:nvSpPr>
            <p:spPr bwMode="auto">
              <a:xfrm>
                <a:off x="981" y="0"/>
                <a:ext cx="562" cy="61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defRPr/>
                </a:pPr>
                <a:r>
                  <a:rPr lang="ar-JO" altLang="zh-CN" sz="2000" b="1" dirty="0">
                    <a:solidFill>
                      <a:srgbClr val="FFFFFF"/>
                    </a:solidFill>
                    <a:effectLst>
                      <a:glow rad="152400">
                        <a:srgbClr val="000000">
                          <a:alpha val="75000"/>
                        </a:srgbClr>
                      </a:glow>
                    </a:effectLst>
                    <a:latin typeface="Arial Narrow" charset="0"/>
                    <a:ea typeface="MS PGothic" charset="0"/>
                    <a:cs typeface="Arial" charset="0"/>
                  </a:rPr>
                  <a:t>المرجع</a:t>
                </a:r>
                <a:endParaRPr lang="en-US" altLang="zh-CN" sz="2000" b="1" dirty="0">
                  <a:solidFill>
                    <a:srgbClr val="FFFFFF"/>
                  </a:solidFill>
                  <a:effectLst>
                    <a:glow rad="152400">
                      <a:srgbClr val="000000">
                        <a:alpha val="75000"/>
                      </a:srgbClr>
                    </a:glow>
                  </a:effectLst>
                  <a:latin typeface="Arial Narrow" charset="0"/>
                  <a:ea typeface="MS PGothic" charset="0"/>
                  <a:cs typeface="Arial" charset="0"/>
                </a:endParaRPr>
              </a:p>
            </p:txBody>
          </p:sp>
          <p:sp>
            <p:nvSpPr>
              <p:cNvPr id="309317" name="Rectangle 40"/>
              <p:cNvSpPr>
                <a:spLocks noChangeArrowheads="1"/>
              </p:cNvSpPr>
              <p:nvPr/>
            </p:nvSpPr>
            <p:spPr bwMode="auto">
              <a:xfrm>
                <a:off x="981" y="0"/>
                <a:ext cx="562" cy="61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1484" name="Group 43"/>
            <p:cNvGrpSpPr>
              <a:grpSpLocks/>
            </p:cNvGrpSpPr>
            <p:nvPr/>
          </p:nvGrpSpPr>
          <p:grpSpPr bwMode="auto">
            <a:xfrm>
              <a:off x="2372" y="733"/>
              <a:ext cx="3388" cy="490"/>
              <a:chOff x="1543" y="0"/>
              <a:chExt cx="2250" cy="614"/>
            </a:xfrm>
          </p:grpSpPr>
          <p:sp>
            <p:nvSpPr>
              <p:cNvPr id="309314" name="Rectangle 12"/>
              <p:cNvSpPr>
                <a:spLocks noChangeArrowheads="1"/>
              </p:cNvSpPr>
              <p:nvPr/>
            </p:nvSpPr>
            <p:spPr bwMode="auto">
              <a:xfrm>
                <a:off x="1543" y="0"/>
                <a:ext cx="2250" cy="61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Black" charset="0"/>
                    <a:ea typeface="MS PGothic" charset="0"/>
                    <a:cs typeface="Arial" charset="0"/>
                  </a:rPr>
                  <a:t>الآلهة المصرية التي من الممكن</a:t>
                </a:r>
              </a:p>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Black" charset="0"/>
                    <a:ea typeface="MS PGothic" charset="0"/>
                    <a:cs typeface="Arial" charset="0"/>
                  </a:rPr>
                  <a:t>أن توجه ضدها</a:t>
                </a:r>
                <a:endParaRPr lang="en-US" altLang="zh-CN" sz="2400" b="1" dirty="0">
                  <a:solidFill>
                    <a:srgbClr val="FFFFFF"/>
                  </a:solidFill>
                  <a:effectLst>
                    <a:glow rad="152400">
                      <a:srgbClr val="000000">
                        <a:alpha val="75000"/>
                      </a:srgbClr>
                    </a:glow>
                  </a:effectLst>
                  <a:latin typeface="Arial Black" charset="0"/>
                  <a:ea typeface="MS PGothic" charset="0"/>
                  <a:cs typeface="Arial" charset="0"/>
                </a:endParaRPr>
              </a:p>
            </p:txBody>
          </p:sp>
          <p:sp>
            <p:nvSpPr>
              <p:cNvPr id="309315" name="Rectangle 42"/>
              <p:cNvSpPr>
                <a:spLocks noChangeArrowheads="1"/>
              </p:cNvSpPr>
              <p:nvPr/>
            </p:nvSpPr>
            <p:spPr bwMode="auto">
              <a:xfrm>
                <a:off x="1543" y="0"/>
                <a:ext cx="2250" cy="61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1485" name="Group 75"/>
            <p:cNvGrpSpPr>
              <a:grpSpLocks/>
            </p:cNvGrpSpPr>
            <p:nvPr/>
          </p:nvGrpSpPr>
          <p:grpSpPr bwMode="auto">
            <a:xfrm>
              <a:off x="48" y="1223"/>
              <a:ext cx="5712" cy="697"/>
              <a:chOff x="48" y="1223"/>
              <a:chExt cx="5712" cy="545"/>
            </a:xfrm>
          </p:grpSpPr>
          <p:sp>
            <p:nvSpPr>
              <p:cNvPr id="309302" name="Rectangle 17"/>
              <p:cNvSpPr>
                <a:spLocks noChangeArrowheads="1"/>
              </p:cNvSpPr>
              <p:nvPr/>
            </p:nvSpPr>
            <p:spPr bwMode="auto">
              <a:xfrm>
                <a:off x="5760" y="1239"/>
                <a:ext cx="0" cy="206"/>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sp>
            <p:nvSpPr>
              <p:cNvPr id="309303" name="Rectangle 18"/>
              <p:cNvSpPr>
                <a:spLocks noChangeArrowheads="1"/>
              </p:cNvSpPr>
              <p:nvPr/>
            </p:nvSpPr>
            <p:spPr bwMode="auto">
              <a:xfrm>
                <a:off x="5760" y="1389"/>
                <a:ext cx="0" cy="205"/>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sp>
            <p:nvSpPr>
              <p:cNvPr id="309304" name="Rectangle 19"/>
              <p:cNvSpPr>
                <a:spLocks noChangeArrowheads="1"/>
              </p:cNvSpPr>
              <p:nvPr/>
            </p:nvSpPr>
            <p:spPr bwMode="auto">
              <a:xfrm>
                <a:off x="5760" y="1544"/>
                <a:ext cx="0" cy="205"/>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nvGrpSpPr>
              <p:cNvPr id="361529" name="Group 45"/>
              <p:cNvGrpSpPr>
                <a:grpSpLocks/>
              </p:cNvGrpSpPr>
              <p:nvPr/>
            </p:nvGrpSpPr>
            <p:grpSpPr bwMode="auto">
              <a:xfrm>
                <a:off x="48" y="1223"/>
                <a:ext cx="1477" cy="545"/>
                <a:chOff x="0" y="614"/>
                <a:chExt cx="981" cy="684"/>
              </a:xfrm>
            </p:grpSpPr>
            <p:sp>
              <p:nvSpPr>
                <p:cNvPr id="309312" name="Rectangle 14"/>
                <p:cNvSpPr>
                  <a:spLocks noChangeArrowheads="1"/>
                </p:cNvSpPr>
                <p:nvPr/>
              </p:nvSpPr>
              <p:spPr bwMode="auto">
                <a:xfrm>
                  <a:off x="0" y="614"/>
                  <a:ext cx="981" cy="68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تحوّل النيل إلى</a:t>
                  </a:r>
                </a:p>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دم</a:t>
                  </a:r>
                  <a:endParaRPr lang="en-US" altLang="zh-CN" sz="2400" b="1" dirty="0">
                    <a:solidFill>
                      <a:srgbClr val="FFFFFF"/>
                    </a:solidFill>
                    <a:effectLst>
                      <a:glow rad="152400">
                        <a:srgbClr val="000000">
                          <a:alpha val="75000"/>
                        </a:srgbClr>
                      </a:glow>
                    </a:effectLst>
                    <a:latin typeface="Arial Narrow" charset="0"/>
                    <a:ea typeface="MS PGothic" charset="0"/>
                    <a:cs typeface="Arial" charset="0"/>
                  </a:endParaRPr>
                </a:p>
              </p:txBody>
            </p:sp>
            <p:sp>
              <p:nvSpPr>
                <p:cNvPr id="309313" name="Rectangle 44"/>
                <p:cNvSpPr>
                  <a:spLocks noChangeArrowheads="1"/>
                </p:cNvSpPr>
                <p:nvPr/>
              </p:nvSpPr>
              <p:spPr bwMode="auto">
                <a:xfrm>
                  <a:off x="0" y="614"/>
                  <a:ext cx="981" cy="68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1530" name="Group 47"/>
              <p:cNvGrpSpPr>
                <a:grpSpLocks/>
              </p:cNvGrpSpPr>
              <p:nvPr/>
            </p:nvGrpSpPr>
            <p:grpSpPr bwMode="auto">
              <a:xfrm>
                <a:off x="1525" y="1223"/>
                <a:ext cx="847" cy="545"/>
                <a:chOff x="981" y="614"/>
                <a:chExt cx="562" cy="684"/>
              </a:xfrm>
            </p:grpSpPr>
            <p:sp>
              <p:nvSpPr>
                <p:cNvPr id="309310" name="Rectangle 15"/>
                <p:cNvSpPr>
                  <a:spLocks noChangeArrowheads="1"/>
                </p:cNvSpPr>
                <p:nvPr/>
              </p:nvSpPr>
              <p:spPr bwMode="auto">
                <a:xfrm>
                  <a:off x="981" y="614"/>
                  <a:ext cx="562" cy="68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خروج</a:t>
                  </a:r>
                </a:p>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7: 14- 25</a:t>
                  </a:r>
                  <a:endParaRPr lang="en-US" altLang="zh-CN" sz="2400" b="1" dirty="0">
                    <a:solidFill>
                      <a:srgbClr val="FFFFFF"/>
                    </a:solidFill>
                    <a:effectLst>
                      <a:glow rad="152400">
                        <a:srgbClr val="000000">
                          <a:alpha val="75000"/>
                        </a:srgbClr>
                      </a:glow>
                    </a:effectLst>
                    <a:latin typeface="Arial Narrow" charset="0"/>
                    <a:ea typeface="MS PGothic" charset="0"/>
                    <a:cs typeface="Arial" charset="0"/>
                  </a:endParaRPr>
                </a:p>
              </p:txBody>
            </p:sp>
            <p:sp>
              <p:nvSpPr>
                <p:cNvPr id="309311" name="Rectangle 46"/>
                <p:cNvSpPr>
                  <a:spLocks noChangeArrowheads="1"/>
                </p:cNvSpPr>
                <p:nvPr/>
              </p:nvSpPr>
              <p:spPr bwMode="auto">
                <a:xfrm>
                  <a:off x="981" y="614"/>
                  <a:ext cx="562" cy="68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1531" name="Group 49"/>
              <p:cNvGrpSpPr>
                <a:grpSpLocks/>
              </p:cNvGrpSpPr>
              <p:nvPr/>
            </p:nvGrpSpPr>
            <p:grpSpPr bwMode="auto">
              <a:xfrm>
                <a:off x="2372" y="1223"/>
                <a:ext cx="3388" cy="545"/>
                <a:chOff x="1543" y="614"/>
                <a:chExt cx="2250" cy="684"/>
              </a:xfrm>
            </p:grpSpPr>
            <p:sp>
              <p:nvSpPr>
                <p:cNvPr id="309308" name="Rectangle 16"/>
                <p:cNvSpPr>
                  <a:spLocks noChangeArrowheads="1"/>
                </p:cNvSpPr>
                <p:nvPr/>
              </p:nvSpPr>
              <p:spPr bwMode="auto">
                <a:xfrm>
                  <a:off x="1543" y="614"/>
                  <a:ext cx="2250" cy="68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خنوم: حارس منابع النيل</a:t>
                  </a:r>
                  <a:endParaRPr lang="en-US" altLang="zh-CN" sz="2400" b="1" dirty="0">
                    <a:solidFill>
                      <a:srgbClr val="FFFFFF"/>
                    </a:solidFill>
                    <a:effectLst>
                      <a:glow rad="152400">
                        <a:srgbClr val="000000">
                          <a:alpha val="75000"/>
                        </a:srgbClr>
                      </a:glow>
                    </a:effectLst>
                    <a:latin typeface="Arial Narrow" charset="0"/>
                    <a:ea typeface="MS PGothic" charset="0"/>
                    <a:cs typeface="Times New Roman" charset="0"/>
                  </a:endParaRPr>
                </a:p>
                <a:p>
                  <a:pPr algn="ctr" defTabSz="914400" eaLnBrk="0" fontAlgn="base" hangingPunct="0">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حابي: روح النيل</a:t>
                  </a:r>
                  <a:endParaRPr lang="en-US" altLang="zh-CN" sz="2400" b="1" dirty="0">
                    <a:solidFill>
                      <a:srgbClr val="FFFFFF"/>
                    </a:solidFill>
                    <a:effectLst>
                      <a:glow rad="152400">
                        <a:srgbClr val="000000">
                          <a:alpha val="75000"/>
                        </a:srgbClr>
                      </a:glow>
                    </a:effectLst>
                    <a:latin typeface="Arial Narrow" charset="0"/>
                    <a:ea typeface="MS PGothic" charset="0"/>
                    <a:cs typeface="Times New Roman" charset="0"/>
                  </a:endParaRPr>
                </a:p>
                <a:p>
                  <a:pPr algn="ctr" defTabSz="914400" eaLnBrk="0" fontAlgn="base" hangingPunct="0">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أوزيرس: النيل كان مجرى الدم</a:t>
                  </a:r>
                  <a:endParaRPr lang="en-US" altLang="zh-CN" sz="2400" b="1" dirty="0">
                    <a:solidFill>
                      <a:srgbClr val="FFFFFF"/>
                    </a:solidFill>
                    <a:effectLst>
                      <a:glow rad="152400">
                        <a:srgbClr val="000000">
                          <a:alpha val="75000"/>
                        </a:srgbClr>
                      </a:glow>
                    </a:effectLst>
                    <a:latin typeface="Arial Narrow" charset="0"/>
                    <a:ea typeface="MS PGothic" charset="0"/>
                    <a:cs typeface="Arial" charset="0"/>
                  </a:endParaRPr>
                </a:p>
              </p:txBody>
            </p:sp>
            <p:sp>
              <p:nvSpPr>
                <p:cNvPr id="309309" name="Rectangle 48"/>
                <p:cNvSpPr>
                  <a:spLocks noChangeArrowheads="1"/>
                </p:cNvSpPr>
                <p:nvPr/>
              </p:nvSpPr>
              <p:spPr bwMode="auto">
                <a:xfrm>
                  <a:off x="1543" y="614"/>
                  <a:ext cx="2250" cy="68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grpSp>
          <p:nvGrpSpPr>
            <p:cNvPr id="361486" name="Group 51"/>
            <p:cNvGrpSpPr>
              <a:grpSpLocks/>
            </p:cNvGrpSpPr>
            <p:nvPr/>
          </p:nvGrpSpPr>
          <p:grpSpPr bwMode="auto">
            <a:xfrm>
              <a:off x="48" y="1920"/>
              <a:ext cx="1477" cy="545"/>
              <a:chOff x="0" y="1298"/>
              <a:chExt cx="981" cy="684"/>
            </a:xfrm>
          </p:grpSpPr>
          <p:sp>
            <p:nvSpPr>
              <p:cNvPr id="309300" name="Rectangle 20"/>
              <p:cNvSpPr>
                <a:spLocks noChangeArrowheads="1"/>
              </p:cNvSpPr>
              <p:nvPr/>
            </p:nvSpPr>
            <p:spPr bwMode="auto">
              <a:xfrm>
                <a:off x="0" y="1298"/>
                <a:ext cx="981" cy="68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الضفادع</a:t>
                </a:r>
                <a:endParaRPr lang="en-US" altLang="zh-CN" sz="2400" b="1" dirty="0">
                  <a:solidFill>
                    <a:srgbClr val="FFFFFF"/>
                  </a:solidFill>
                  <a:effectLst>
                    <a:glow rad="152400">
                      <a:srgbClr val="000000">
                        <a:alpha val="75000"/>
                      </a:srgbClr>
                    </a:glow>
                  </a:effectLst>
                  <a:latin typeface="Arial Narrow" charset="0"/>
                  <a:ea typeface="MS PGothic" charset="0"/>
                  <a:cs typeface="Arial" charset="0"/>
                </a:endParaRPr>
              </a:p>
            </p:txBody>
          </p:sp>
          <p:sp>
            <p:nvSpPr>
              <p:cNvPr id="309301" name="Rectangle 50"/>
              <p:cNvSpPr>
                <a:spLocks noChangeArrowheads="1"/>
              </p:cNvSpPr>
              <p:nvPr/>
            </p:nvSpPr>
            <p:spPr bwMode="auto">
              <a:xfrm>
                <a:off x="0" y="1298"/>
                <a:ext cx="981" cy="68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1487" name="Group 53"/>
            <p:cNvGrpSpPr>
              <a:grpSpLocks/>
            </p:cNvGrpSpPr>
            <p:nvPr/>
          </p:nvGrpSpPr>
          <p:grpSpPr bwMode="auto">
            <a:xfrm>
              <a:off x="1525" y="1920"/>
              <a:ext cx="847" cy="545"/>
              <a:chOff x="981" y="1298"/>
              <a:chExt cx="562" cy="684"/>
            </a:xfrm>
          </p:grpSpPr>
          <p:sp>
            <p:nvSpPr>
              <p:cNvPr id="309298" name="Rectangle 21"/>
              <p:cNvSpPr>
                <a:spLocks noChangeArrowheads="1"/>
              </p:cNvSpPr>
              <p:nvPr/>
            </p:nvSpPr>
            <p:spPr bwMode="auto">
              <a:xfrm>
                <a:off x="981" y="1298"/>
                <a:ext cx="562" cy="68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خروج</a:t>
                </a:r>
              </a:p>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8: 1-1. 5</a:t>
                </a:r>
                <a:endParaRPr lang="en-US" altLang="zh-CN" sz="2400" b="1" dirty="0">
                  <a:solidFill>
                    <a:srgbClr val="FFFFFF"/>
                  </a:solidFill>
                  <a:effectLst>
                    <a:glow rad="152400">
                      <a:srgbClr val="000000">
                        <a:alpha val="75000"/>
                      </a:srgbClr>
                    </a:glow>
                  </a:effectLst>
                  <a:latin typeface="Arial Narrow" charset="0"/>
                  <a:ea typeface="MS PGothic" charset="0"/>
                  <a:cs typeface="Arial" charset="0"/>
                </a:endParaRPr>
              </a:p>
            </p:txBody>
          </p:sp>
          <p:sp>
            <p:nvSpPr>
              <p:cNvPr id="309299" name="Rectangle 52"/>
              <p:cNvSpPr>
                <a:spLocks noChangeArrowheads="1"/>
              </p:cNvSpPr>
              <p:nvPr/>
            </p:nvSpPr>
            <p:spPr bwMode="auto">
              <a:xfrm>
                <a:off x="981" y="1298"/>
                <a:ext cx="562" cy="68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1488" name="Group 55"/>
            <p:cNvGrpSpPr>
              <a:grpSpLocks/>
            </p:cNvGrpSpPr>
            <p:nvPr/>
          </p:nvGrpSpPr>
          <p:grpSpPr bwMode="auto">
            <a:xfrm>
              <a:off x="2372" y="1920"/>
              <a:ext cx="3388" cy="545"/>
              <a:chOff x="1543" y="1298"/>
              <a:chExt cx="2250" cy="684"/>
            </a:xfrm>
          </p:grpSpPr>
          <p:sp>
            <p:nvSpPr>
              <p:cNvPr id="309296" name="Rectangle 22"/>
              <p:cNvSpPr>
                <a:spLocks noChangeArrowheads="1"/>
              </p:cNvSpPr>
              <p:nvPr/>
            </p:nvSpPr>
            <p:spPr bwMode="auto">
              <a:xfrm>
                <a:off x="1543" y="1298"/>
                <a:ext cx="2250" cy="68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حقت: لها شكل الضفدع؛ إلهة القيامة</a:t>
                </a:r>
                <a:endParaRPr lang="en-US" altLang="zh-CN" sz="2400" b="1" dirty="0">
                  <a:solidFill>
                    <a:srgbClr val="FFFFFF"/>
                  </a:solidFill>
                  <a:effectLst>
                    <a:glow rad="152400">
                      <a:srgbClr val="000000">
                        <a:alpha val="75000"/>
                      </a:srgbClr>
                    </a:glow>
                  </a:effectLst>
                  <a:latin typeface="Arial Narrow" charset="0"/>
                  <a:ea typeface="MS PGothic" charset="0"/>
                  <a:cs typeface="Arial" charset="0"/>
                </a:endParaRPr>
              </a:p>
            </p:txBody>
          </p:sp>
          <p:sp>
            <p:nvSpPr>
              <p:cNvPr id="309297" name="Rectangle 54"/>
              <p:cNvSpPr>
                <a:spLocks noChangeArrowheads="1"/>
              </p:cNvSpPr>
              <p:nvPr/>
            </p:nvSpPr>
            <p:spPr bwMode="auto">
              <a:xfrm>
                <a:off x="1543" y="1298"/>
                <a:ext cx="2250" cy="68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1489" name="Group 76"/>
            <p:cNvGrpSpPr>
              <a:grpSpLocks/>
            </p:cNvGrpSpPr>
            <p:nvPr/>
          </p:nvGrpSpPr>
          <p:grpSpPr bwMode="auto">
            <a:xfrm>
              <a:off x="48" y="2458"/>
              <a:ext cx="5712" cy="652"/>
              <a:chOff x="48" y="2448"/>
              <a:chExt cx="5712" cy="1047"/>
            </a:xfrm>
          </p:grpSpPr>
          <p:sp>
            <p:nvSpPr>
              <p:cNvPr id="309284" name="Rectangle 27"/>
              <p:cNvSpPr>
                <a:spLocks noChangeArrowheads="1"/>
              </p:cNvSpPr>
              <p:nvPr/>
            </p:nvSpPr>
            <p:spPr bwMode="auto">
              <a:xfrm>
                <a:off x="5760" y="2459"/>
                <a:ext cx="0" cy="421"/>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sp>
            <p:nvSpPr>
              <p:cNvPr id="309285" name="Rectangle 28"/>
              <p:cNvSpPr>
                <a:spLocks noChangeArrowheads="1"/>
              </p:cNvSpPr>
              <p:nvPr/>
            </p:nvSpPr>
            <p:spPr bwMode="auto">
              <a:xfrm>
                <a:off x="5760" y="2843"/>
                <a:ext cx="0" cy="421"/>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sp>
            <p:nvSpPr>
              <p:cNvPr id="309286" name="Rectangle 29"/>
              <p:cNvSpPr>
                <a:spLocks noChangeArrowheads="1"/>
              </p:cNvSpPr>
              <p:nvPr/>
            </p:nvSpPr>
            <p:spPr bwMode="auto">
              <a:xfrm>
                <a:off x="5760" y="3074"/>
                <a:ext cx="0" cy="421"/>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nvGrpSpPr>
              <p:cNvPr id="361511" name="Group 57"/>
              <p:cNvGrpSpPr>
                <a:grpSpLocks/>
              </p:cNvGrpSpPr>
              <p:nvPr/>
            </p:nvGrpSpPr>
            <p:grpSpPr bwMode="auto">
              <a:xfrm>
                <a:off x="48" y="2448"/>
                <a:ext cx="1477" cy="909"/>
                <a:chOff x="0" y="1982"/>
                <a:chExt cx="981" cy="1140"/>
              </a:xfrm>
            </p:grpSpPr>
            <p:sp>
              <p:nvSpPr>
                <p:cNvPr id="309294" name="Rectangle 24"/>
                <p:cNvSpPr>
                  <a:spLocks noChangeArrowheads="1"/>
                </p:cNvSpPr>
                <p:nvPr/>
              </p:nvSpPr>
              <p:spPr bwMode="auto">
                <a:xfrm>
                  <a:off x="0" y="1982"/>
                  <a:ext cx="981" cy="1140"/>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البعوض</a:t>
                  </a:r>
                  <a:endParaRPr lang="en-US" altLang="zh-CN" sz="2400" b="1" dirty="0">
                    <a:solidFill>
                      <a:srgbClr val="FFFFFF"/>
                    </a:solidFill>
                    <a:effectLst>
                      <a:glow rad="152400">
                        <a:srgbClr val="000000">
                          <a:alpha val="75000"/>
                        </a:srgbClr>
                      </a:glow>
                    </a:effectLst>
                    <a:latin typeface="Arial Narrow" charset="0"/>
                    <a:ea typeface="MS PGothic" charset="0"/>
                    <a:cs typeface="Arial" charset="0"/>
                  </a:endParaRPr>
                </a:p>
              </p:txBody>
            </p:sp>
            <p:sp>
              <p:nvSpPr>
                <p:cNvPr id="309295" name="Rectangle 56"/>
                <p:cNvSpPr>
                  <a:spLocks noChangeArrowheads="1"/>
                </p:cNvSpPr>
                <p:nvPr/>
              </p:nvSpPr>
              <p:spPr bwMode="auto">
                <a:xfrm>
                  <a:off x="0" y="1982"/>
                  <a:ext cx="981" cy="1140"/>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1512" name="Group 59"/>
              <p:cNvGrpSpPr>
                <a:grpSpLocks/>
              </p:cNvGrpSpPr>
              <p:nvPr/>
            </p:nvGrpSpPr>
            <p:grpSpPr bwMode="auto">
              <a:xfrm>
                <a:off x="1525" y="2448"/>
                <a:ext cx="847" cy="909"/>
                <a:chOff x="981" y="1982"/>
                <a:chExt cx="562" cy="1140"/>
              </a:xfrm>
            </p:grpSpPr>
            <p:sp>
              <p:nvSpPr>
                <p:cNvPr id="309292" name="Rectangle 25"/>
                <p:cNvSpPr>
                  <a:spLocks noChangeArrowheads="1"/>
                </p:cNvSpPr>
                <p:nvPr/>
              </p:nvSpPr>
              <p:spPr bwMode="auto">
                <a:xfrm>
                  <a:off x="981" y="1982"/>
                  <a:ext cx="562" cy="1140"/>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خروج</a:t>
                  </a:r>
                </a:p>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8: 16- 19</a:t>
                  </a:r>
                  <a:endParaRPr lang="en-US" altLang="zh-CN" sz="2400" b="1" dirty="0">
                    <a:solidFill>
                      <a:srgbClr val="FFFFFF"/>
                    </a:solidFill>
                    <a:effectLst>
                      <a:glow rad="152400">
                        <a:srgbClr val="000000">
                          <a:alpha val="75000"/>
                        </a:srgbClr>
                      </a:glow>
                    </a:effectLst>
                    <a:latin typeface="Arial Narrow" charset="0"/>
                    <a:ea typeface="MS PGothic" charset="0"/>
                    <a:cs typeface="Arial" charset="0"/>
                  </a:endParaRPr>
                </a:p>
              </p:txBody>
            </p:sp>
            <p:sp>
              <p:nvSpPr>
                <p:cNvPr id="309293" name="Rectangle 58"/>
                <p:cNvSpPr>
                  <a:spLocks noChangeArrowheads="1"/>
                </p:cNvSpPr>
                <p:nvPr/>
              </p:nvSpPr>
              <p:spPr bwMode="auto">
                <a:xfrm>
                  <a:off x="981" y="1982"/>
                  <a:ext cx="562" cy="1140"/>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1513" name="Group 61"/>
              <p:cNvGrpSpPr>
                <a:grpSpLocks/>
              </p:cNvGrpSpPr>
              <p:nvPr/>
            </p:nvGrpSpPr>
            <p:grpSpPr bwMode="auto">
              <a:xfrm>
                <a:off x="2372" y="2448"/>
                <a:ext cx="3388" cy="909"/>
                <a:chOff x="1543" y="1982"/>
                <a:chExt cx="2250" cy="1140"/>
              </a:xfrm>
            </p:grpSpPr>
            <p:sp>
              <p:nvSpPr>
                <p:cNvPr id="309290" name="Rectangle 26"/>
                <p:cNvSpPr>
                  <a:spLocks noChangeArrowheads="1"/>
                </p:cNvSpPr>
                <p:nvPr/>
              </p:nvSpPr>
              <p:spPr bwMode="auto">
                <a:xfrm>
                  <a:off x="1543" y="1982"/>
                  <a:ext cx="2250" cy="1140"/>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defRPr/>
                  </a:pPr>
                  <a:r>
                    <a:rPr lang="zh-CN" altLang="en-US" sz="2400" b="1">
                      <a:solidFill>
                        <a:srgbClr val="FFFFFF"/>
                      </a:solidFill>
                      <a:effectLst>
                        <a:glow rad="152400">
                          <a:srgbClr val="000000">
                            <a:alpha val="75000"/>
                          </a:srgbClr>
                        </a:glow>
                      </a:effectLst>
                      <a:latin typeface="Arial Narrow" charset="0"/>
                      <a:ea typeface="MS PGothic" charset="0"/>
                      <a:cs typeface="Times New Roman" charset="0"/>
                    </a:rPr>
                    <a:t> </a:t>
                  </a:r>
                </a:p>
                <a:p>
                  <a:pPr algn="ctr" defTabSz="914400" eaLnBrk="0" fontAlgn="base" hangingPunct="0">
                    <a:spcBef>
                      <a:spcPct val="0"/>
                    </a:spcBef>
                    <a:spcAft>
                      <a:spcPct val="0"/>
                    </a:spcAft>
                    <a:defRPr/>
                  </a:pPr>
                  <a:endParaRPr lang="zh-CN" altLang="en-US" sz="2400" b="1">
                    <a:solidFill>
                      <a:srgbClr val="FFFFFF"/>
                    </a:solidFill>
                    <a:effectLst>
                      <a:glow rad="152400">
                        <a:srgbClr val="000000">
                          <a:alpha val="75000"/>
                        </a:srgbClr>
                      </a:glow>
                    </a:effectLst>
                    <a:latin typeface="Arial Narrow" charset="0"/>
                    <a:ea typeface="MS PGothic" charset="0"/>
                    <a:cs typeface="Times New Roman" charset="0"/>
                  </a:endParaRPr>
                </a:p>
              </p:txBody>
            </p:sp>
            <p:sp>
              <p:nvSpPr>
                <p:cNvPr id="309291" name="Rectangle 60"/>
                <p:cNvSpPr>
                  <a:spLocks noChangeArrowheads="1"/>
                </p:cNvSpPr>
                <p:nvPr/>
              </p:nvSpPr>
              <p:spPr bwMode="auto">
                <a:xfrm>
                  <a:off x="1543" y="1982"/>
                  <a:ext cx="2250" cy="1140"/>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grpSp>
          <p:nvGrpSpPr>
            <p:cNvPr id="361490" name="Group 63"/>
            <p:cNvGrpSpPr>
              <a:grpSpLocks/>
            </p:cNvGrpSpPr>
            <p:nvPr/>
          </p:nvGrpSpPr>
          <p:grpSpPr bwMode="auto">
            <a:xfrm>
              <a:off x="48" y="3024"/>
              <a:ext cx="1477" cy="545"/>
              <a:chOff x="0" y="3122"/>
              <a:chExt cx="981" cy="684"/>
            </a:xfrm>
          </p:grpSpPr>
          <p:sp>
            <p:nvSpPr>
              <p:cNvPr id="309282" name="Rectangle 30"/>
              <p:cNvSpPr>
                <a:spLocks noChangeArrowheads="1"/>
              </p:cNvSpPr>
              <p:nvPr/>
            </p:nvSpPr>
            <p:spPr bwMode="auto">
              <a:xfrm>
                <a:off x="0" y="3122"/>
                <a:ext cx="981" cy="68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الذباب</a:t>
                </a:r>
                <a:endParaRPr lang="en-US" altLang="zh-CN" sz="2400" b="1" dirty="0">
                  <a:solidFill>
                    <a:srgbClr val="FFFFFF"/>
                  </a:solidFill>
                  <a:effectLst>
                    <a:glow rad="152400">
                      <a:srgbClr val="000000">
                        <a:alpha val="75000"/>
                      </a:srgbClr>
                    </a:glow>
                  </a:effectLst>
                  <a:latin typeface="Arial Narrow" charset="0"/>
                  <a:ea typeface="MS PGothic" charset="0"/>
                  <a:cs typeface="Arial" charset="0"/>
                </a:endParaRPr>
              </a:p>
            </p:txBody>
          </p:sp>
          <p:sp>
            <p:nvSpPr>
              <p:cNvPr id="309283" name="Rectangle 62"/>
              <p:cNvSpPr>
                <a:spLocks noChangeArrowheads="1"/>
              </p:cNvSpPr>
              <p:nvPr/>
            </p:nvSpPr>
            <p:spPr bwMode="auto">
              <a:xfrm>
                <a:off x="0" y="3122"/>
                <a:ext cx="981" cy="68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1491" name="Group 65"/>
            <p:cNvGrpSpPr>
              <a:grpSpLocks/>
            </p:cNvGrpSpPr>
            <p:nvPr/>
          </p:nvGrpSpPr>
          <p:grpSpPr bwMode="auto">
            <a:xfrm>
              <a:off x="1525" y="3024"/>
              <a:ext cx="847" cy="545"/>
              <a:chOff x="981" y="3122"/>
              <a:chExt cx="562" cy="684"/>
            </a:xfrm>
          </p:grpSpPr>
          <p:sp>
            <p:nvSpPr>
              <p:cNvPr id="309280" name="Rectangle 31"/>
              <p:cNvSpPr>
                <a:spLocks noChangeArrowheads="1"/>
              </p:cNvSpPr>
              <p:nvPr/>
            </p:nvSpPr>
            <p:spPr bwMode="auto">
              <a:xfrm>
                <a:off x="981" y="3122"/>
                <a:ext cx="562" cy="68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خروج</a:t>
                </a:r>
              </a:p>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8: 20- 32</a:t>
                </a:r>
                <a:endParaRPr lang="en-US" altLang="zh-CN" sz="2400" b="1" dirty="0">
                  <a:solidFill>
                    <a:srgbClr val="FFFFFF"/>
                  </a:solidFill>
                  <a:effectLst>
                    <a:glow rad="152400">
                      <a:srgbClr val="000000">
                        <a:alpha val="75000"/>
                      </a:srgbClr>
                    </a:glow>
                  </a:effectLst>
                  <a:latin typeface="Arial Narrow" charset="0"/>
                  <a:ea typeface="MS PGothic" charset="0"/>
                  <a:cs typeface="Arial" charset="0"/>
                </a:endParaRPr>
              </a:p>
            </p:txBody>
          </p:sp>
          <p:sp>
            <p:nvSpPr>
              <p:cNvPr id="309281" name="Rectangle 64"/>
              <p:cNvSpPr>
                <a:spLocks noChangeArrowheads="1"/>
              </p:cNvSpPr>
              <p:nvPr/>
            </p:nvSpPr>
            <p:spPr bwMode="auto">
              <a:xfrm>
                <a:off x="981" y="3122"/>
                <a:ext cx="562" cy="68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1492" name="Group 67"/>
            <p:cNvGrpSpPr>
              <a:grpSpLocks/>
            </p:cNvGrpSpPr>
            <p:nvPr/>
          </p:nvGrpSpPr>
          <p:grpSpPr bwMode="auto">
            <a:xfrm>
              <a:off x="2372" y="3024"/>
              <a:ext cx="3388" cy="545"/>
              <a:chOff x="1543" y="3122"/>
              <a:chExt cx="2250" cy="684"/>
            </a:xfrm>
          </p:grpSpPr>
          <p:sp>
            <p:nvSpPr>
              <p:cNvPr id="309278" name="Rectangle 32"/>
              <p:cNvSpPr>
                <a:spLocks noChangeArrowheads="1"/>
              </p:cNvSpPr>
              <p:nvPr/>
            </p:nvSpPr>
            <p:spPr bwMode="auto">
              <a:xfrm>
                <a:off x="1543" y="3122"/>
                <a:ext cx="2250" cy="68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defRPr/>
                </a:pPr>
                <a:r>
                  <a:rPr lang="zh-CN" altLang="en-US" sz="2400" b="1">
                    <a:solidFill>
                      <a:srgbClr val="FFFFFF"/>
                    </a:solidFill>
                    <a:effectLst>
                      <a:glow rad="152400">
                        <a:srgbClr val="000000">
                          <a:alpha val="75000"/>
                        </a:srgbClr>
                      </a:glow>
                    </a:effectLst>
                    <a:latin typeface="Arial Narrow" charset="0"/>
                    <a:ea typeface="MS PGothic" charset="0"/>
                    <a:cs typeface="Times New Roman" charset="0"/>
                  </a:rPr>
                  <a:t> </a:t>
                </a:r>
              </a:p>
              <a:p>
                <a:pPr algn="ctr" defTabSz="914400" eaLnBrk="0" fontAlgn="base" hangingPunct="0">
                  <a:spcBef>
                    <a:spcPct val="0"/>
                  </a:spcBef>
                  <a:spcAft>
                    <a:spcPct val="0"/>
                  </a:spcAft>
                  <a:defRPr/>
                </a:pPr>
                <a:endParaRPr lang="zh-CN" altLang="en-US" sz="2400" b="1">
                  <a:solidFill>
                    <a:srgbClr val="FFFFFF"/>
                  </a:solidFill>
                  <a:effectLst>
                    <a:glow rad="152400">
                      <a:srgbClr val="000000">
                        <a:alpha val="75000"/>
                      </a:srgbClr>
                    </a:glow>
                  </a:effectLst>
                  <a:latin typeface="Arial Narrow" charset="0"/>
                  <a:ea typeface="MS PGothic" charset="0"/>
                  <a:cs typeface="Times New Roman" charset="0"/>
                </a:endParaRPr>
              </a:p>
            </p:txBody>
          </p:sp>
          <p:sp>
            <p:nvSpPr>
              <p:cNvPr id="309279" name="Rectangle 66"/>
              <p:cNvSpPr>
                <a:spLocks noChangeArrowheads="1"/>
              </p:cNvSpPr>
              <p:nvPr/>
            </p:nvSpPr>
            <p:spPr bwMode="auto">
              <a:xfrm>
                <a:off x="1543" y="3122"/>
                <a:ext cx="2250" cy="68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1493" name="Group 69"/>
            <p:cNvGrpSpPr>
              <a:grpSpLocks/>
            </p:cNvGrpSpPr>
            <p:nvPr/>
          </p:nvGrpSpPr>
          <p:grpSpPr bwMode="auto">
            <a:xfrm>
              <a:off x="48" y="3569"/>
              <a:ext cx="1477" cy="751"/>
              <a:chOff x="0" y="3806"/>
              <a:chExt cx="981" cy="693"/>
            </a:xfrm>
          </p:grpSpPr>
          <p:sp>
            <p:nvSpPr>
              <p:cNvPr id="309276" name="Rectangle 34"/>
              <p:cNvSpPr>
                <a:spLocks noChangeArrowheads="1"/>
              </p:cNvSpPr>
              <p:nvPr/>
            </p:nvSpPr>
            <p:spPr bwMode="auto">
              <a:xfrm>
                <a:off x="0" y="3806"/>
                <a:ext cx="981" cy="693"/>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الضربة على</a:t>
                </a:r>
              </a:p>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المواشي</a:t>
                </a:r>
                <a:endParaRPr lang="en-US" altLang="zh-CN" sz="2400" b="1" dirty="0">
                  <a:solidFill>
                    <a:srgbClr val="FFFFFF"/>
                  </a:solidFill>
                  <a:effectLst>
                    <a:glow rad="152400">
                      <a:srgbClr val="000000">
                        <a:alpha val="75000"/>
                      </a:srgbClr>
                    </a:glow>
                  </a:effectLst>
                  <a:latin typeface="Arial Narrow" charset="0"/>
                  <a:ea typeface="MS PGothic" charset="0"/>
                  <a:cs typeface="Arial" charset="0"/>
                </a:endParaRPr>
              </a:p>
            </p:txBody>
          </p:sp>
          <p:sp>
            <p:nvSpPr>
              <p:cNvPr id="309277" name="Rectangle 68"/>
              <p:cNvSpPr>
                <a:spLocks noChangeArrowheads="1"/>
              </p:cNvSpPr>
              <p:nvPr/>
            </p:nvSpPr>
            <p:spPr bwMode="auto">
              <a:xfrm>
                <a:off x="0" y="3806"/>
                <a:ext cx="981" cy="693"/>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1494" name="Group 71"/>
            <p:cNvGrpSpPr>
              <a:grpSpLocks/>
            </p:cNvGrpSpPr>
            <p:nvPr/>
          </p:nvGrpSpPr>
          <p:grpSpPr bwMode="auto">
            <a:xfrm>
              <a:off x="1525" y="3569"/>
              <a:ext cx="847" cy="751"/>
              <a:chOff x="981" y="3806"/>
              <a:chExt cx="562" cy="693"/>
            </a:xfrm>
          </p:grpSpPr>
          <p:sp>
            <p:nvSpPr>
              <p:cNvPr id="309274" name="Rectangle 35"/>
              <p:cNvSpPr>
                <a:spLocks noChangeArrowheads="1"/>
              </p:cNvSpPr>
              <p:nvPr/>
            </p:nvSpPr>
            <p:spPr bwMode="auto">
              <a:xfrm>
                <a:off x="981" y="3806"/>
                <a:ext cx="562" cy="693"/>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خروج</a:t>
                </a:r>
              </a:p>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9: 1- 7</a:t>
                </a:r>
                <a:endParaRPr lang="en-US" altLang="zh-CN" sz="2400" b="1" dirty="0">
                  <a:solidFill>
                    <a:srgbClr val="FFFFFF"/>
                  </a:solidFill>
                  <a:effectLst>
                    <a:glow rad="152400">
                      <a:srgbClr val="000000">
                        <a:alpha val="75000"/>
                      </a:srgbClr>
                    </a:glow>
                  </a:effectLst>
                  <a:latin typeface="Arial Narrow" charset="0"/>
                  <a:ea typeface="MS PGothic" charset="0"/>
                  <a:cs typeface="Arial" charset="0"/>
                </a:endParaRPr>
              </a:p>
            </p:txBody>
          </p:sp>
          <p:sp>
            <p:nvSpPr>
              <p:cNvPr id="309275" name="Rectangle 70"/>
              <p:cNvSpPr>
                <a:spLocks noChangeArrowheads="1"/>
              </p:cNvSpPr>
              <p:nvPr/>
            </p:nvSpPr>
            <p:spPr bwMode="auto">
              <a:xfrm>
                <a:off x="981" y="3806"/>
                <a:ext cx="562" cy="693"/>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1495" name="Group 73"/>
            <p:cNvGrpSpPr>
              <a:grpSpLocks/>
            </p:cNvGrpSpPr>
            <p:nvPr/>
          </p:nvGrpSpPr>
          <p:grpSpPr bwMode="auto">
            <a:xfrm>
              <a:off x="2372" y="3569"/>
              <a:ext cx="3388" cy="751"/>
              <a:chOff x="1543" y="3806"/>
              <a:chExt cx="2250" cy="693"/>
            </a:xfrm>
          </p:grpSpPr>
          <p:sp>
            <p:nvSpPr>
              <p:cNvPr id="309272" name="Rectangle 36"/>
              <p:cNvSpPr>
                <a:spLocks noChangeArrowheads="1"/>
              </p:cNvSpPr>
              <p:nvPr/>
            </p:nvSpPr>
            <p:spPr bwMode="auto">
              <a:xfrm>
                <a:off x="1543" y="3806"/>
                <a:ext cx="2250" cy="693"/>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حتحور: الإلهة الأم، على هيئة بقرة</a:t>
                </a:r>
              </a:p>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آبيس: ثور الإله بتاح، ويرمز للخصوبة</a:t>
                </a:r>
              </a:p>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منيفيس: ثور هليوبوليس المقدس</a:t>
                </a:r>
                <a:endParaRPr lang="en-US" altLang="zh-CN" sz="2400" b="1" dirty="0">
                  <a:solidFill>
                    <a:srgbClr val="FFFFFF"/>
                  </a:solidFill>
                  <a:effectLst>
                    <a:glow rad="152400">
                      <a:srgbClr val="000000">
                        <a:alpha val="75000"/>
                      </a:srgbClr>
                    </a:glow>
                  </a:effectLst>
                  <a:latin typeface="Arial Narrow" charset="0"/>
                  <a:ea typeface="MS PGothic" charset="0"/>
                  <a:cs typeface="Arial" charset="0"/>
                </a:endParaRPr>
              </a:p>
            </p:txBody>
          </p:sp>
          <p:sp>
            <p:nvSpPr>
              <p:cNvPr id="309273" name="Rectangle 72"/>
              <p:cNvSpPr>
                <a:spLocks noChangeArrowheads="1"/>
              </p:cNvSpPr>
              <p:nvPr/>
            </p:nvSpPr>
            <p:spPr bwMode="auto">
              <a:xfrm>
                <a:off x="1543" y="3806"/>
                <a:ext cx="2250" cy="693"/>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sp>
        <p:nvSpPr>
          <p:cNvPr id="72" name="Rectangle 22"/>
          <p:cNvSpPr>
            <a:spLocks noChangeArrowheads="1"/>
          </p:cNvSpPr>
          <p:nvPr/>
        </p:nvSpPr>
        <p:spPr bwMode="auto">
          <a:xfrm>
            <a:off x="3773640" y="3936330"/>
            <a:ext cx="5378450" cy="865187"/>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سِت: إله الصحراء أو الأرض</a:t>
            </a:r>
            <a:endParaRPr lang="en-US" altLang="zh-CN" sz="2400" b="1" dirty="0">
              <a:solidFill>
                <a:srgbClr val="FFFFFF"/>
              </a:solidFill>
              <a:effectLst>
                <a:glow rad="152400">
                  <a:srgbClr val="000000">
                    <a:alpha val="75000"/>
                  </a:srgbClr>
                </a:glow>
              </a:effectLst>
              <a:latin typeface="Arial Narrow" charset="0"/>
              <a:ea typeface="MS PGothic" charset="0"/>
              <a:cs typeface="Arial" charset="0"/>
            </a:endParaRPr>
          </a:p>
        </p:txBody>
      </p:sp>
      <p:sp>
        <p:nvSpPr>
          <p:cNvPr id="73" name="Rectangle 22"/>
          <p:cNvSpPr>
            <a:spLocks noChangeArrowheads="1"/>
          </p:cNvSpPr>
          <p:nvPr/>
        </p:nvSpPr>
        <p:spPr bwMode="auto">
          <a:xfrm>
            <a:off x="3773640" y="4800600"/>
            <a:ext cx="5378450" cy="865187"/>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رع: إله الشمس (من الممكن هي الإلهة واجيت التي ربما تمثل الذباب)</a:t>
            </a:r>
            <a:endParaRPr lang="en-US" altLang="zh-CN" sz="2400" b="1" dirty="0">
              <a:solidFill>
                <a:srgbClr val="FFFFFF"/>
              </a:solidFill>
              <a:effectLst>
                <a:glow rad="152400">
                  <a:srgbClr val="000000">
                    <a:alpha val="75000"/>
                  </a:srgbClr>
                </a:glow>
              </a:effectLst>
              <a:latin typeface="Arial Narrow" charset="0"/>
              <a:ea typeface="MS PGothic" charset="0"/>
              <a:cs typeface="Arial" charset="0"/>
            </a:endParaRPr>
          </a:p>
        </p:txBody>
      </p:sp>
    </p:spTree>
    <p:extLst>
      <p:ext uri="{BB962C8B-B14F-4D97-AF65-F5344CB8AC3E}">
        <p14:creationId xmlns:p14="http://schemas.microsoft.com/office/powerpoint/2010/main" val="3471686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63522" name="Picture 63" descr="Exod 12 TutMask(11July)MA7060188-0009.jpg"/>
          <p:cNvPicPr>
            <a:picLocks noChangeAspect="1"/>
          </p:cNvPicPr>
          <p:nvPr/>
        </p:nvPicPr>
        <p:blipFill>
          <a:blip r:embed="rId3">
            <a:lum bright="-1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1299" name="Text Box 2"/>
          <p:cNvSpPr txBox="1">
            <a:spLocks noChangeArrowheads="1"/>
          </p:cNvSpPr>
          <p:nvPr/>
        </p:nvSpPr>
        <p:spPr bwMode="auto">
          <a:xfrm>
            <a:off x="8147457"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fontAlgn="base">
              <a:spcBef>
                <a:spcPct val="0"/>
              </a:spcBef>
              <a:spcAft>
                <a:spcPct val="0"/>
              </a:spcAft>
              <a:defRPr/>
            </a:pPr>
            <a:r>
              <a:rPr lang="ar-JO" altLang="zh-CN" b="1" dirty="0">
                <a:solidFill>
                  <a:srgbClr val="FFFFFF"/>
                </a:solidFill>
                <a:effectLst>
                  <a:glow rad="152400">
                    <a:srgbClr val="000000">
                      <a:alpha val="75000"/>
                    </a:srgbClr>
                  </a:glow>
                </a:effectLst>
                <a:latin typeface="Arial" charset="0"/>
              </a:rPr>
              <a:t>106</a:t>
            </a:r>
            <a:endParaRPr lang="en-US" altLang="zh-CN" b="1" dirty="0">
              <a:solidFill>
                <a:srgbClr val="FFFFFF"/>
              </a:solidFill>
              <a:effectLst>
                <a:glow rad="152400">
                  <a:srgbClr val="000000">
                    <a:alpha val="75000"/>
                  </a:srgbClr>
                </a:glow>
              </a:effectLst>
              <a:latin typeface="Arial" charset="0"/>
            </a:endParaRPr>
          </a:p>
        </p:txBody>
      </p:sp>
      <p:grpSp>
        <p:nvGrpSpPr>
          <p:cNvPr id="363524" name="Group 137"/>
          <p:cNvGrpSpPr>
            <a:grpSpLocks/>
          </p:cNvGrpSpPr>
          <p:nvPr/>
        </p:nvGrpSpPr>
        <p:grpSpPr bwMode="auto">
          <a:xfrm>
            <a:off x="76200" y="1163638"/>
            <a:ext cx="9069388" cy="5694362"/>
            <a:chOff x="48" y="733"/>
            <a:chExt cx="5713" cy="3587"/>
          </a:xfrm>
        </p:grpSpPr>
        <p:sp>
          <p:nvSpPr>
            <p:cNvPr id="311302" name="Rectangle 74"/>
            <p:cNvSpPr>
              <a:spLocks noChangeArrowheads="1"/>
            </p:cNvSpPr>
            <p:nvPr/>
          </p:nvSpPr>
          <p:spPr bwMode="auto">
            <a:xfrm>
              <a:off x="5760" y="1367"/>
              <a:ext cx="1" cy="262"/>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sp>
          <p:nvSpPr>
            <p:cNvPr id="311303" name="Rectangle 78"/>
            <p:cNvSpPr>
              <a:spLocks noChangeArrowheads="1"/>
            </p:cNvSpPr>
            <p:nvPr/>
          </p:nvSpPr>
          <p:spPr bwMode="auto">
            <a:xfrm>
              <a:off x="5760" y="2029"/>
              <a:ext cx="1" cy="262"/>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sp>
          <p:nvSpPr>
            <p:cNvPr id="311304" name="Rectangle 82"/>
            <p:cNvSpPr>
              <a:spLocks noChangeArrowheads="1"/>
            </p:cNvSpPr>
            <p:nvPr/>
          </p:nvSpPr>
          <p:spPr bwMode="auto">
            <a:xfrm>
              <a:off x="5760" y="2513"/>
              <a:ext cx="1" cy="262"/>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sp>
          <p:nvSpPr>
            <p:cNvPr id="311305" name="Rectangle 84"/>
            <p:cNvSpPr>
              <a:spLocks noChangeArrowheads="1"/>
            </p:cNvSpPr>
            <p:nvPr/>
          </p:nvSpPr>
          <p:spPr bwMode="auto">
            <a:xfrm>
              <a:off x="5760" y="2817"/>
              <a:ext cx="1" cy="262"/>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sp>
          <p:nvSpPr>
            <p:cNvPr id="311306" name="Rectangle 88"/>
            <p:cNvSpPr>
              <a:spLocks noChangeArrowheads="1"/>
            </p:cNvSpPr>
            <p:nvPr/>
          </p:nvSpPr>
          <p:spPr bwMode="auto">
            <a:xfrm>
              <a:off x="5760" y="3239"/>
              <a:ext cx="0" cy="262"/>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sp>
          <p:nvSpPr>
            <p:cNvPr id="311307" name="Rectangle 92"/>
            <p:cNvSpPr>
              <a:spLocks noChangeArrowheads="1"/>
            </p:cNvSpPr>
            <p:nvPr/>
          </p:nvSpPr>
          <p:spPr bwMode="auto">
            <a:xfrm>
              <a:off x="5760" y="3710"/>
              <a:ext cx="0" cy="262"/>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sp>
          <p:nvSpPr>
            <p:cNvPr id="311308" name="Rectangle 94"/>
            <p:cNvSpPr>
              <a:spLocks noChangeArrowheads="1"/>
            </p:cNvSpPr>
            <p:nvPr/>
          </p:nvSpPr>
          <p:spPr bwMode="auto">
            <a:xfrm>
              <a:off x="5760" y="4033"/>
              <a:ext cx="0" cy="262"/>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nvGrpSpPr>
            <p:cNvPr id="363533" name="Group 96"/>
            <p:cNvGrpSpPr>
              <a:grpSpLocks/>
            </p:cNvGrpSpPr>
            <p:nvPr/>
          </p:nvGrpSpPr>
          <p:grpSpPr bwMode="auto">
            <a:xfrm>
              <a:off x="48" y="1220"/>
              <a:ext cx="1477" cy="556"/>
              <a:chOff x="0" y="0"/>
              <a:chExt cx="981" cy="693"/>
            </a:xfrm>
          </p:grpSpPr>
          <p:sp>
            <p:nvSpPr>
              <p:cNvPr id="311359" name="Rectangle 71"/>
              <p:cNvSpPr>
                <a:spLocks noChangeArrowheads="1"/>
              </p:cNvSpPr>
              <p:nvPr/>
            </p:nvSpPr>
            <p:spPr bwMode="auto">
              <a:xfrm>
                <a:off x="0" y="0"/>
                <a:ext cx="981" cy="693"/>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الدمامل</a:t>
                </a:r>
                <a:endParaRPr lang="en-US" altLang="zh-CN" sz="2400" b="1" dirty="0">
                  <a:solidFill>
                    <a:srgbClr val="FFFFFF"/>
                  </a:solidFill>
                  <a:effectLst>
                    <a:glow rad="152400">
                      <a:srgbClr val="000000">
                        <a:alpha val="75000"/>
                      </a:srgbClr>
                    </a:glow>
                  </a:effectLst>
                  <a:latin typeface="Arial Narrow" charset="0"/>
                  <a:ea typeface="MS PGothic" charset="0"/>
                  <a:cs typeface="Arial" charset="0"/>
                </a:endParaRPr>
              </a:p>
            </p:txBody>
          </p:sp>
          <p:sp>
            <p:nvSpPr>
              <p:cNvPr id="311360" name="Rectangle 95"/>
              <p:cNvSpPr>
                <a:spLocks noChangeArrowheads="1"/>
              </p:cNvSpPr>
              <p:nvPr/>
            </p:nvSpPr>
            <p:spPr bwMode="auto">
              <a:xfrm>
                <a:off x="0" y="0"/>
                <a:ext cx="981" cy="693"/>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3534" name="Group 98"/>
            <p:cNvGrpSpPr>
              <a:grpSpLocks/>
            </p:cNvGrpSpPr>
            <p:nvPr/>
          </p:nvGrpSpPr>
          <p:grpSpPr bwMode="auto">
            <a:xfrm>
              <a:off x="1525" y="1220"/>
              <a:ext cx="847" cy="556"/>
              <a:chOff x="981" y="0"/>
              <a:chExt cx="562" cy="693"/>
            </a:xfrm>
          </p:grpSpPr>
          <p:sp>
            <p:nvSpPr>
              <p:cNvPr id="311357" name="Rectangle 72"/>
              <p:cNvSpPr>
                <a:spLocks noChangeArrowheads="1"/>
              </p:cNvSpPr>
              <p:nvPr/>
            </p:nvSpPr>
            <p:spPr bwMode="auto">
              <a:xfrm>
                <a:off x="981" y="0"/>
                <a:ext cx="562" cy="693"/>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خروج</a:t>
                </a:r>
              </a:p>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9: 5- 12</a:t>
                </a:r>
                <a:endParaRPr lang="en-US" altLang="zh-CN" sz="2400" b="1" dirty="0">
                  <a:solidFill>
                    <a:srgbClr val="FFFFFF"/>
                  </a:solidFill>
                  <a:effectLst>
                    <a:glow rad="152400">
                      <a:srgbClr val="000000">
                        <a:alpha val="75000"/>
                      </a:srgbClr>
                    </a:glow>
                  </a:effectLst>
                  <a:latin typeface="Arial Narrow" charset="0"/>
                  <a:ea typeface="MS PGothic" charset="0"/>
                  <a:cs typeface="Arial" charset="0"/>
                </a:endParaRPr>
              </a:p>
            </p:txBody>
          </p:sp>
          <p:sp>
            <p:nvSpPr>
              <p:cNvPr id="311358" name="Rectangle 97"/>
              <p:cNvSpPr>
                <a:spLocks noChangeArrowheads="1"/>
              </p:cNvSpPr>
              <p:nvPr/>
            </p:nvSpPr>
            <p:spPr bwMode="auto">
              <a:xfrm>
                <a:off x="981" y="0"/>
                <a:ext cx="562" cy="693"/>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3535" name="Group 100"/>
            <p:cNvGrpSpPr>
              <a:grpSpLocks/>
            </p:cNvGrpSpPr>
            <p:nvPr/>
          </p:nvGrpSpPr>
          <p:grpSpPr bwMode="auto">
            <a:xfrm>
              <a:off x="2372" y="1220"/>
              <a:ext cx="3388" cy="556"/>
              <a:chOff x="1543" y="0"/>
              <a:chExt cx="2250" cy="693"/>
            </a:xfrm>
          </p:grpSpPr>
          <p:sp>
            <p:nvSpPr>
              <p:cNvPr id="311355" name="Rectangle 73"/>
              <p:cNvSpPr>
                <a:spLocks noChangeArrowheads="1"/>
              </p:cNvSpPr>
              <p:nvPr/>
            </p:nvSpPr>
            <p:spPr bwMode="auto">
              <a:xfrm>
                <a:off x="1543" y="0"/>
                <a:ext cx="2250" cy="693"/>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إيمحوتب: إله الطب</a:t>
                </a:r>
                <a:endParaRPr lang="en-US" altLang="zh-CN" sz="2400" b="1" dirty="0">
                  <a:solidFill>
                    <a:srgbClr val="FFFFFF"/>
                  </a:solidFill>
                  <a:effectLst>
                    <a:glow rad="152400">
                      <a:srgbClr val="000000">
                        <a:alpha val="75000"/>
                      </a:srgbClr>
                    </a:glow>
                  </a:effectLst>
                  <a:latin typeface="Arial Narrow" charset="0"/>
                  <a:ea typeface="MS PGothic" charset="0"/>
                  <a:cs typeface="Arial" charset="0"/>
                </a:endParaRPr>
              </a:p>
            </p:txBody>
          </p:sp>
          <p:sp>
            <p:nvSpPr>
              <p:cNvPr id="311356" name="Rectangle 99"/>
              <p:cNvSpPr>
                <a:spLocks noChangeArrowheads="1"/>
              </p:cNvSpPr>
              <p:nvPr/>
            </p:nvSpPr>
            <p:spPr bwMode="auto">
              <a:xfrm>
                <a:off x="1543" y="0"/>
                <a:ext cx="2250" cy="693"/>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3536" name="Group 102"/>
            <p:cNvGrpSpPr>
              <a:grpSpLocks/>
            </p:cNvGrpSpPr>
            <p:nvPr/>
          </p:nvGrpSpPr>
          <p:grpSpPr bwMode="auto">
            <a:xfrm>
              <a:off x="48" y="1776"/>
              <a:ext cx="1477" cy="768"/>
              <a:chOff x="0" y="693"/>
              <a:chExt cx="981" cy="693"/>
            </a:xfrm>
          </p:grpSpPr>
          <p:sp>
            <p:nvSpPr>
              <p:cNvPr id="311353" name="Rectangle 75"/>
              <p:cNvSpPr>
                <a:spLocks noChangeArrowheads="1"/>
              </p:cNvSpPr>
              <p:nvPr/>
            </p:nvSpPr>
            <p:spPr bwMode="auto">
              <a:xfrm>
                <a:off x="0" y="693"/>
                <a:ext cx="981" cy="693"/>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البَرَدْ</a:t>
                </a:r>
                <a:endParaRPr lang="en-US" altLang="zh-CN" sz="2400" b="1" dirty="0">
                  <a:solidFill>
                    <a:srgbClr val="FFFFFF"/>
                  </a:solidFill>
                  <a:effectLst>
                    <a:glow rad="152400">
                      <a:srgbClr val="000000">
                        <a:alpha val="75000"/>
                      </a:srgbClr>
                    </a:glow>
                  </a:effectLst>
                  <a:latin typeface="Arial Narrow" charset="0"/>
                  <a:ea typeface="MS PGothic" charset="0"/>
                  <a:cs typeface="Arial" charset="0"/>
                </a:endParaRPr>
              </a:p>
            </p:txBody>
          </p:sp>
          <p:sp>
            <p:nvSpPr>
              <p:cNvPr id="311354" name="Rectangle 101"/>
              <p:cNvSpPr>
                <a:spLocks noChangeArrowheads="1"/>
              </p:cNvSpPr>
              <p:nvPr/>
            </p:nvSpPr>
            <p:spPr bwMode="auto">
              <a:xfrm>
                <a:off x="0" y="693"/>
                <a:ext cx="981" cy="693"/>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3537" name="Group 104"/>
            <p:cNvGrpSpPr>
              <a:grpSpLocks/>
            </p:cNvGrpSpPr>
            <p:nvPr/>
          </p:nvGrpSpPr>
          <p:grpSpPr bwMode="auto">
            <a:xfrm>
              <a:off x="1525" y="1776"/>
              <a:ext cx="847" cy="768"/>
              <a:chOff x="981" y="693"/>
              <a:chExt cx="562" cy="693"/>
            </a:xfrm>
          </p:grpSpPr>
          <p:sp>
            <p:nvSpPr>
              <p:cNvPr id="311351" name="Rectangle 76"/>
              <p:cNvSpPr>
                <a:spLocks noChangeArrowheads="1"/>
              </p:cNvSpPr>
              <p:nvPr/>
            </p:nvSpPr>
            <p:spPr bwMode="auto">
              <a:xfrm>
                <a:off x="981" y="693"/>
                <a:ext cx="562" cy="693"/>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خروج</a:t>
                </a:r>
              </a:p>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9: 13- 35</a:t>
                </a:r>
                <a:endParaRPr lang="en-US" altLang="zh-CN" sz="2400" b="1" dirty="0">
                  <a:solidFill>
                    <a:srgbClr val="FFFFFF"/>
                  </a:solidFill>
                  <a:effectLst>
                    <a:glow rad="152400">
                      <a:srgbClr val="000000">
                        <a:alpha val="75000"/>
                      </a:srgbClr>
                    </a:glow>
                  </a:effectLst>
                  <a:latin typeface="Arial Narrow" charset="0"/>
                  <a:ea typeface="MS PGothic" charset="0"/>
                  <a:cs typeface="Arial" charset="0"/>
                </a:endParaRPr>
              </a:p>
            </p:txBody>
          </p:sp>
          <p:sp>
            <p:nvSpPr>
              <p:cNvPr id="311352" name="Rectangle 103"/>
              <p:cNvSpPr>
                <a:spLocks noChangeArrowheads="1"/>
              </p:cNvSpPr>
              <p:nvPr/>
            </p:nvSpPr>
            <p:spPr bwMode="auto">
              <a:xfrm>
                <a:off x="981" y="693"/>
                <a:ext cx="562" cy="693"/>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3538" name="Group 106"/>
            <p:cNvGrpSpPr>
              <a:grpSpLocks/>
            </p:cNvGrpSpPr>
            <p:nvPr/>
          </p:nvGrpSpPr>
          <p:grpSpPr bwMode="auto">
            <a:xfrm>
              <a:off x="2372" y="1776"/>
              <a:ext cx="3388" cy="768"/>
              <a:chOff x="1543" y="693"/>
              <a:chExt cx="2250" cy="693"/>
            </a:xfrm>
          </p:grpSpPr>
          <p:sp>
            <p:nvSpPr>
              <p:cNvPr id="311349" name="Rectangle 77"/>
              <p:cNvSpPr>
                <a:spLocks noChangeArrowheads="1"/>
              </p:cNvSpPr>
              <p:nvPr/>
            </p:nvSpPr>
            <p:spPr bwMode="auto">
              <a:xfrm>
                <a:off x="1543" y="693"/>
                <a:ext cx="2250" cy="693"/>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نوت: إلهة السماء</a:t>
                </a:r>
              </a:p>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إيزيس: إلهة الحياة</a:t>
                </a:r>
              </a:p>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سيث: حامي المحاصيل</a:t>
                </a:r>
                <a:endParaRPr lang="en-US" altLang="zh-CN" sz="2400" b="1" dirty="0">
                  <a:solidFill>
                    <a:srgbClr val="FFFFFF"/>
                  </a:solidFill>
                  <a:effectLst>
                    <a:glow rad="152400">
                      <a:srgbClr val="000000">
                        <a:alpha val="75000"/>
                      </a:srgbClr>
                    </a:glow>
                  </a:effectLst>
                  <a:latin typeface="Arial Narrow" charset="0"/>
                  <a:ea typeface="MS PGothic" charset="0"/>
                  <a:cs typeface="Arial" charset="0"/>
                </a:endParaRPr>
              </a:p>
            </p:txBody>
          </p:sp>
          <p:sp>
            <p:nvSpPr>
              <p:cNvPr id="311350" name="Rectangle 105"/>
              <p:cNvSpPr>
                <a:spLocks noChangeArrowheads="1"/>
              </p:cNvSpPr>
              <p:nvPr/>
            </p:nvSpPr>
            <p:spPr bwMode="auto">
              <a:xfrm>
                <a:off x="1543" y="693"/>
                <a:ext cx="2250" cy="693"/>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3539" name="Group 108"/>
            <p:cNvGrpSpPr>
              <a:grpSpLocks/>
            </p:cNvGrpSpPr>
            <p:nvPr/>
          </p:nvGrpSpPr>
          <p:grpSpPr bwMode="auto">
            <a:xfrm>
              <a:off x="48" y="2544"/>
              <a:ext cx="1477" cy="522"/>
              <a:chOff x="0" y="1386"/>
              <a:chExt cx="981" cy="693"/>
            </a:xfrm>
          </p:grpSpPr>
          <p:sp>
            <p:nvSpPr>
              <p:cNvPr id="311347" name="Rectangle 79"/>
              <p:cNvSpPr>
                <a:spLocks noChangeArrowheads="1"/>
              </p:cNvSpPr>
              <p:nvPr/>
            </p:nvSpPr>
            <p:spPr bwMode="auto">
              <a:xfrm>
                <a:off x="0" y="1386"/>
                <a:ext cx="981" cy="693"/>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الجراد</a:t>
                </a:r>
                <a:endParaRPr lang="en-US" altLang="zh-CN" sz="2400" b="1" dirty="0">
                  <a:solidFill>
                    <a:srgbClr val="FFFFFF"/>
                  </a:solidFill>
                  <a:effectLst>
                    <a:glow rad="152400">
                      <a:srgbClr val="000000">
                        <a:alpha val="75000"/>
                      </a:srgbClr>
                    </a:glow>
                  </a:effectLst>
                  <a:latin typeface="Arial Narrow" charset="0"/>
                  <a:ea typeface="MS PGothic" charset="0"/>
                  <a:cs typeface="Arial" charset="0"/>
                </a:endParaRPr>
              </a:p>
            </p:txBody>
          </p:sp>
          <p:sp>
            <p:nvSpPr>
              <p:cNvPr id="311348" name="Rectangle 107"/>
              <p:cNvSpPr>
                <a:spLocks noChangeArrowheads="1"/>
              </p:cNvSpPr>
              <p:nvPr/>
            </p:nvSpPr>
            <p:spPr bwMode="auto">
              <a:xfrm>
                <a:off x="0" y="1386"/>
                <a:ext cx="981" cy="693"/>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3540" name="Group 110"/>
            <p:cNvGrpSpPr>
              <a:grpSpLocks/>
            </p:cNvGrpSpPr>
            <p:nvPr/>
          </p:nvGrpSpPr>
          <p:grpSpPr bwMode="auto">
            <a:xfrm>
              <a:off x="1525" y="2544"/>
              <a:ext cx="847" cy="522"/>
              <a:chOff x="981" y="1386"/>
              <a:chExt cx="562" cy="693"/>
            </a:xfrm>
          </p:grpSpPr>
          <p:sp>
            <p:nvSpPr>
              <p:cNvPr id="311345" name="Rectangle 80"/>
              <p:cNvSpPr>
                <a:spLocks noChangeArrowheads="1"/>
              </p:cNvSpPr>
              <p:nvPr/>
            </p:nvSpPr>
            <p:spPr bwMode="auto">
              <a:xfrm>
                <a:off x="981" y="1386"/>
                <a:ext cx="562" cy="693"/>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خروج</a:t>
                </a:r>
              </a:p>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10: 1- 20</a:t>
                </a:r>
                <a:endParaRPr lang="en-US" altLang="zh-CN" sz="2400" b="1" dirty="0">
                  <a:solidFill>
                    <a:srgbClr val="FFFFFF"/>
                  </a:solidFill>
                  <a:effectLst>
                    <a:glow rad="152400">
                      <a:srgbClr val="000000">
                        <a:alpha val="75000"/>
                      </a:srgbClr>
                    </a:glow>
                  </a:effectLst>
                  <a:latin typeface="Arial Narrow" charset="0"/>
                  <a:ea typeface="MS PGothic" charset="0"/>
                  <a:cs typeface="Arial" charset="0"/>
                </a:endParaRPr>
              </a:p>
            </p:txBody>
          </p:sp>
          <p:sp>
            <p:nvSpPr>
              <p:cNvPr id="311346" name="Rectangle 109"/>
              <p:cNvSpPr>
                <a:spLocks noChangeArrowheads="1"/>
              </p:cNvSpPr>
              <p:nvPr/>
            </p:nvSpPr>
            <p:spPr bwMode="auto">
              <a:xfrm>
                <a:off x="981" y="1386"/>
                <a:ext cx="562" cy="693"/>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3541" name="Group 112"/>
            <p:cNvGrpSpPr>
              <a:grpSpLocks/>
            </p:cNvGrpSpPr>
            <p:nvPr/>
          </p:nvGrpSpPr>
          <p:grpSpPr bwMode="auto">
            <a:xfrm>
              <a:off x="2372" y="2544"/>
              <a:ext cx="3388" cy="522"/>
              <a:chOff x="1543" y="1386"/>
              <a:chExt cx="2250" cy="693"/>
            </a:xfrm>
          </p:grpSpPr>
          <p:sp>
            <p:nvSpPr>
              <p:cNvPr id="311343" name="Rectangle 81"/>
              <p:cNvSpPr>
                <a:spLocks noChangeArrowheads="1"/>
              </p:cNvSpPr>
              <p:nvPr/>
            </p:nvSpPr>
            <p:spPr bwMode="auto">
              <a:xfrm>
                <a:off x="1543" y="1386"/>
                <a:ext cx="2250" cy="693"/>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إيزيس: إلهة الحياة</a:t>
                </a:r>
              </a:p>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سيث: حامي المحاصيل</a:t>
                </a:r>
                <a:endParaRPr lang="en-US" altLang="zh-CN" sz="2400" b="1" dirty="0">
                  <a:solidFill>
                    <a:srgbClr val="FFFFFF"/>
                  </a:solidFill>
                  <a:effectLst>
                    <a:glow rad="152400">
                      <a:srgbClr val="000000">
                        <a:alpha val="75000"/>
                      </a:srgbClr>
                    </a:glow>
                  </a:effectLst>
                  <a:latin typeface="Arial Narrow" charset="0"/>
                  <a:ea typeface="MS PGothic" charset="0"/>
                  <a:cs typeface="Arial" charset="0"/>
                </a:endParaRPr>
              </a:p>
            </p:txBody>
          </p:sp>
          <p:sp>
            <p:nvSpPr>
              <p:cNvPr id="311344" name="Rectangle 111"/>
              <p:cNvSpPr>
                <a:spLocks noChangeArrowheads="1"/>
              </p:cNvSpPr>
              <p:nvPr/>
            </p:nvSpPr>
            <p:spPr bwMode="auto">
              <a:xfrm>
                <a:off x="1543" y="1386"/>
                <a:ext cx="2250" cy="693"/>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3542" name="Group 114"/>
            <p:cNvGrpSpPr>
              <a:grpSpLocks/>
            </p:cNvGrpSpPr>
            <p:nvPr/>
          </p:nvGrpSpPr>
          <p:grpSpPr bwMode="auto">
            <a:xfrm>
              <a:off x="48" y="3066"/>
              <a:ext cx="1477" cy="607"/>
              <a:chOff x="0" y="2079"/>
              <a:chExt cx="981" cy="684"/>
            </a:xfrm>
          </p:grpSpPr>
          <p:sp>
            <p:nvSpPr>
              <p:cNvPr id="311341" name="Rectangle 85"/>
              <p:cNvSpPr>
                <a:spLocks noChangeArrowheads="1"/>
              </p:cNvSpPr>
              <p:nvPr/>
            </p:nvSpPr>
            <p:spPr bwMode="auto">
              <a:xfrm>
                <a:off x="0" y="2079"/>
                <a:ext cx="981" cy="68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الظلام</a:t>
                </a:r>
                <a:endParaRPr lang="en-US" altLang="zh-CN" sz="2400" b="1" dirty="0">
                  <a:solidFill>
                    <a:srgbClr val="FFFFFF"/>
                  </a:solidFill>
                  <a:effectLst>
                    <a:glow rad="152400">
                      <a:srgbClr val="000000">
                        <a:alpha val="75000"/>
                      </a:srgbClr>
                    </a:glow>
                  </a:effectLst>
                  <a:latin typeface="Arial Narrow" charset="0"/>
                  <a:ea typeface="MS PGothic" charset="0"/>
                  <a:cs typeface="Arial" charset="0"/>
                </a:endParaRPr>
              </a:p>
            </p:txBody>
          </p:sp>
          <p:sp>
            <p:nvSpPr>
              <p:cNvPr id="311342" name="Rectangle 113"/>
              <p:cNvSpPr>
                <a:spLocks noChangeArrowheads="1"/>
              </p:cNvSpPr>
              <p:nvPr/>
            </p:nvSpPr>
            <p:spPr bwMode="auto">
              <a:xfrm>
                <a:off x="0" y="2079"/>
                <a:ext cx="981" cy="68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3543" name="Group 116"/>
            <p:cNvGrpSpPr>
              <a:grpSpLocks/>
            </p:cNvGrpSpPr>
            <p:nvPr/>
          </p:nvGrpSpPr>
          <p:grpSpPr bwMode="auto">
            <a:xfrm>
              <a:off x="1525" y="3066"/>
              <a:ext cx="847" cy="607"/>
              <a:chOff x="981" y="2079"/>
              <a:chExt cx="562" cy="684"/>
            </a:xfrm>
          </p:grpSpPr>
          <p:sp>
            <p:nvSpPr>
              <p:cNvPr id="311339" name="Rectangle 86"/>
              <p:cNvSpPr>
                <a:spLocks noChangeArrowheads="1"/>
              </p:cNvSpPr>
              <p:nvPr/>
            </p:nvSpPr>
            <p:spPr bwMode="auto">
              <a:xfrm>
                <a:off x="981" y="2079"/>
                <a:ext cx="562" cy="68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خروج</a:t>
                </a:r>
              </a:p>
              <a:p>
                <a:pPr algn="ctr" defTabSz="914400" fontAlgn="base">
                  <a:spcBef>
                    <a:spcPct val="0"/>
                  </a:spcBef>
                  <a:spcAft>
                    <a:spcPct val="0"/>
                  </a:spcAft>
                  <a:defRPr/>
                </a:pPr>
                <a:r>
                  <a:rPr lang="ar-JO" altLang="zh-CN" sz="2000" b="1" dirty="0">
                    <a:solidFill>
                      <a:srgbClr val="FFFFFF"/>
                    </a:solidFill>
                    <a:effectLst>
                      <a:glow rad="152400">
                        <a:srgbClr val="000000">
                          <a:alpha val="75000"/>
                        </a:srgbClr>
                      </a:glow>
                    </a:effectLst>
                    <a:latin typeface="Arial Narrow" charset="0"/>
                    <a:ea typeface="MS PGothic" charset="0"/>
                    <a:cs typeface="Arial" charset="0"/>
                  </a:rPr>
                  <a:t>10: 21- 29</a:t>
                </a:r>
                <a:endParaRPr lang="en-US" altLang="zh-CN" sz="2000" b="1" dirty="0">
                  <a:solidFill>
                    <a:srgbClr val="FFFFFF"/>
                  </a:solidFill>
                  <a:effectLst>
                    <a:glow rad="152400">
                      <a:srgbClr val="000000">
                        <a:alpha val="75000"/>
                      </a:srgbClr>
                    </a:glow>
                  </a:effectLst>
                  <a:latin typeface="Arial Narrow" charset="0"/>
                  <a:ea typeface="MS PGothic" charset="0"/>
                  <a:cs typeface="Arial" charset="0"/>
                </a:endParaRPr>
              </a:p>
            </p:txBody>
          </p:sp>
          <p:sp>
            <p:nvSpPr>
              <p:cNvPr id="311340" name="Rectangle 115"/>
              <p:cNvSpPr>
                <a:spLocks noChangeArrowheads="1"/>
              </p:cNvSpPr>
              <p:nvPr/>
            </p:nvSpPr>
            <p:spPr bwMode="auto">
              <a:xfrm>
                <a:off x="981" y="2079"/>
                <a:ext cx="562" cy="68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3544" name="Group 118"/>
            <p:cNvGrpSpPr>
              <a:grpSpLocks/>
            </p:cNvGrpSpPr>
            <p:nvPr/>
          </p:nvGrpSpPr>
          <p:grpSpPr bwMode="auto">
            <a:xfrm>
              <a:off x="2372" y="3066"/>
              <a:ext cx="3388" cy="607"/>
              <a:chOff x="1543" y="2079"/>
              <a:chExt cx="2250" cy="684"/>
            </a:xfrm>
          </p:grpSpPr>
          <p:sp>
            <p:nvSpPr>
              <p:cNvPr id="311337" name="Rectangle 87"/>
              <p:cNvSpPr>
                <a:spLocks noChangeArrowheads="1"/>
              </p:cNvSpPr>
              <p:nvPr/>
            </p:nvSpPr>
            <p:spPr bwMode="auto">
              <a:xfrm>
                <a:off x="1543" y="2079"/>
                <a:ext cx="2250" cy="684"/>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رع، آتون، آتوم، حورس: كل أنواع آلهة الشمس</a:t>
                </a:r>
                <a:endParaRPr lang="en-US" altLang="zh-CN" sz="2400" b="1" dirty="0">
                  <a:solidFill>
                    <a:srgbClr val="FFFFFF"/>
                  </a:solidFill>
                  <a:effectLst>
                    <a:glow rad="152400">
                      <a:srgbClr val="000000">
                        <a:alpha val="75000"/>
                      </a:srgbClr>
                    </a:glow>
                  </a:effectLst>
                  <a:latin typeface="Arial Narrow" charset="0"/>
                  <a:ea typeface="MS PGothic" charset="0"/>
                  <a:cs typeface="Arial" charset="0"/>
                </a:endParaRPr>
              </a:p>
            </p:txBody>
          </p:sp>
          <p:sp>
            <p:nvSpPr>
              <p:cNvPr id="311338" name="Rectangle 117"/>
              <p:cNvSpPr>
                <a:spLocks noChangeArrowheads="1"/>
              </p:cNvSpPr>
              <p:nvPr/>
            </p:nvSpPr>
            <p:spPr bwMode="auto">
              <a:xfrm>
                <a:off x="1543" y="2079"/>
                <a:ext cx="2250" cy="684"/>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3545" name="Group 120"/>
            <p:cNvGrpSpPr>
              <a:grpSpLocks/>
            </p:cNvGrpSpPr>
            <p:nvPr/>
          </p:nvGrpSpPr>
          <p:grpSpPr bwMode="auto">
            <a:xfrm>
              <a:off x="48" y="3673"/>
              <a:ext cx="1477" cy="647"/>
              <a:chOff x="0" y="2763"/>
              <a:chExt cx="981" cy="729"/>
            </a:xfrm>
          </p:grpSpPr>
          <p:sp>
            <p:nvSpPr>
              <p:cNvPr id="311335" name="Rectangle 89"/>
              <p:cNvSpPr>
                <a:spLocks noChangeArrowheads="1"/>
              </p:cNvSpPr>
              <p:nvPr/>
            </p:nvSpPr>
            <p:spPr bwMode="auto">
              <a:xfrm>
                <a:off x="0" y="2763"/>
                <a:ext cx="981" cy="729"/>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موت الأبكار</a:t>
                </a:r>
                <a:endParaRPr lang="en-US" altLang="zh-CN" sz="2400" b="1" dirty="0">
                  <a:solidFill>
                    <a:srgbClr val="FFFFFF"/>
                  </a:solidFill>
                  <a:effectLst>
                    <a:glow rad="152400">
                      <a:srgbClr val="000000">
                        <a:alpha val="75000"/>
                      </a:srgbClr>
                    </a:glow>
                  </a:effectLst>
                  <a:latin typeface="Arial Narrow" charset="0"/>
                  <a:ea typeface="MS PGothic" charset="0"/>
                  <a:cs typeface="Arial" charset="0"/>
                </a:endParaRPr>
              </a:p>
            </p:txBody>
          </p:sp>
          <p:sp>
            <p:nvSpPr>
              <p:cNvPr id="311336" name="Rectangle 119"/>
              <p:cNvSpPr>
                <a:spLocks noChangeArrowheads="1"/>
              </p:cNvSpPr>
              <p:nvPr/>
            </p:nvSpPr>
            <p:spPr bwMode="auto">
              <a:xfrm>
                <a:off x="0" y="2763"/>
                <a:ext cx="981" cy="729"/>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3546" name="Group 122"/>
            <p:cNvGrpSpPr>
              <a:grpSpLocks/>
            </p:cNvGrpSpPr>
            <p:nvPr/>
          </p:nvGrpSpPr>
          <p:grpSpPr bwMode="auto">
            <a:xfrm>
              <a:off x="1525" y="3673"/>
              <a:ext cx="847" cy="647"/>
              <a:chOff x="981" y="2763"/>
              <a:chExt cx="562" cy="729"/>
            </a:xfrm>
          </p:grpSpPr>
          <p:sp>
            <p:nvSpPr>
              <p:cNvPr id="311333" name="Rectangle 90"/>
              <p:cNvSpPr>
                <a:spLocks noChangeArrowheads="1"/>
              </p:cNvSpPr>
              <p:nvPr/>
            </p:nvSpPr>
            <p:spPr bwMode="auto">
              <a:xfrm>
                <a:off x="981" y="2763"/>
                <a:ext cx="562" cy="729"/>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خروج</a:t>
                </a:r>
              </a:p>
              <a:p>
                <a:pPr algn="ctr" defTabSz="914400" fontAlgn="base">
                  <a:spcBef>
                    <a:spcPct val="0"/>
                  </a:spcBef>
                  <a:spcAft>
                    <a:spcPct val="0"/>
                  </a:spcAft>
                  <a:defRPr/>
                </a:pPr>
                <a:r>
                  <a:rPr lang="ar-JO" altLang="zh-CN" b="1" dirty="0">
                    <a:solidFill>
                      <a:srgbClr val="FFFFFF"/>
                    </a:solidFill>
                    <a:effectLst>
                      <a:glow rad="152400">
                        <a:srgbClr val="000000">
                          <a:alpha val="75000"/>
                        </a:srgbClr>
                      </a:glow>
                    </a:effectLst>
                    <a:latin typeface="Arial Narrow" charset="0"/>
                    <a:ea typeface="MS PGothic" charset="0"/>
                    <a:cs typeface="Arial" charset="0"/>
                  </a:rPr>
                  <a:t>11: 1-12: 36</a:t>
                </a:r>
                <a:endParaRPr lang="en-US" altLang="zh-CN" b="1" dirty="0">
                  <a:solidFill>
                    <a:srgbClr val="FFFFFF"/>
                  </a:solidFill>
                  <a:effectLst>
                    <a:glow rad="152400">
                      <a:srgbClr val="000000">
                        <a:alpha val="75000"/>
                      </a:srgbClr>
                    </a:glow>
                  </a:effectLst>
                  <a:latin typeface="Arial Narrow" charset="0"/>
                  <a:ea typeface="MS PGothic" charset="0"/>
                  <a:cs typeface="Arial" charset="0"/>
                </a:endParaRPr>
              </a:p>
            </p:txBody>
          </p:sp>
          <p:sp>
            <p:nvSpPr>
              <p:cNvPr id="311334" name="Rectangle 121"/>
              <p:cNvSpPr>
                <a:spLocks noChangeArrowheads="1"/>
              </p:cNvSpPr>
              <p:nvPr/>
            </p:nvSpPr>
            <p:spPr bwMode="auto">
              <a:xfrm>
                <a:off x="981" y="2763"/>
                <a:ext cx="562" cy="729"/>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grpSp>
          <p:nvGrpSpPr>
            <p:cNvPr id="363547" name="Group 124"/>
            <p:cNvGrpSpPr>
              <a:grpSpLocks/>
            </p:cNvGrpSpPr>
            <p:nvPr/>
          </p:nvGrpSpPr>
          <p:grpSpPr bwMode="auto">
            <a:xfrm>
              <a:off x="2372" y="3673"/>
              <a:ext cx="3388" cy="647"/>
              <a:chOff x="1543" y="2763"/>
              <a:chExt cx="2250" cy="729"/>
            </a:xfrm>
          </p:grpSpPr>
          <p:sp>
            <p:nvSpPr>
              <p:cNvPr id="311331" name="Rectangle 91"/>
              <p:cNvSpPr>
                <a:spLocks noChangeArrowheads="1"/>
              </p:cNvSpPr>
              <p:nvPr/>
            </p:nvSpPr>
            <p:spPr bwMode="auto">
              <a:xfrm>
                <a:off x="1543" y="2763"/>
                <a:ext cx="2250" cy="729"/>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Narrow" charset="0"/>
                    <a:ea typeface="MS PGothic" charset="0"/>
                    <a:cs typeface="Arial" charset="0"/>
                  </a:rPr>
                  <a:t>إله فرعون: أوزيرس، مانح الحياة</a:t>
                </a:r>
                <a:endParaRPr lang="en-US" altLang="zh-CN" sz="2400" b="1" dirty="0">
                  <a:solidFill>
                    <a:srgbClr val="FFFFFF"/>
                  </a:solidFill>
                  <a:effectLst>
                    <a:glow rad="152400">
                      <a:srgbClr val="000000">
                        <a:alpha val="75000"/>
                      </a:srgbClr>
                    </a:glow>
                  </a:effectLst>
                  <a:latin typeface="Arial Narrow" charset="0"/>
                  <a:ea typeface="MS PGothic" charset="0"/>
                  <a:cs typeface="Arial" charset="0"/>
                </a:endParaRPr>
              </a:p>
            </p:txBody>
          </p:sp>
          <p:sp>
            <p:nvSpPr>
              <p:cNvPr id="311332" name="Rectangle 123"/>
              <p:cNvSpPr>
                <a:spLocks noChangeArrowheads="1"/>
              </p:cNvSpPr>
              <p:nvPr/>
            </p:nvSpPr>
            <p:spPr bwMode="auto">
              <a:xfrm>
                <a:off x="1543" y="2763"/>
                <a:ext cx="2250" cy="729"/>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sp>
          <p:nvSpPr>
            <p:cNvPr id="311324" name="Rectangle 126"/>
            <p:cNvSpPr>
              <a:spLocks noChangeArrowheads="1"/>
            </p:cNvSpPr>
            <p:nvPr/>
          </p:nvSpPr>
          <p:spPr bwMode="auto">
            <a:xfrm>
              <a:off x="5760" y="847"/>
              <a:ext cx="0" cy="262"/>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sp>
          <p:nvSpPr>
            <p:cNvPr id="311325" name="Rectangle 128"/>
            <p:cNvSpPr>
              <a:spLocks noChangeArrowheads="1"/>
            </p:cNvSpPr>
            <p:nvPr/>
          </p:nvSpPr>
          <p:spPr bwMode="auto">
            <a:xfrm>
              <a:off x="48" y="733"/>
              <a:ext cx="1477" cy="490"/>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defRPr/>
              </a:pPr>
              <a:r>
                <a:rPr lang="ar-JO" altLang="zh-CN" sz="2800" b="1" dirty="0">
                  <a:solidFill>
                    <a:srgbClr val="FFFFFF"/>
                  </a:solidFill>
                  <a:effectLst>
                    <a:glow rad="152400">
                      <a:srgbClr val="000000">
                        <a:alpha val="75000"/>
                      </a:srgbClr>
                    </a:glow>
                  </a:effectLst>
                  <a:latin typeface="Arial Black" charset="0"/>
                  <a:ea typeface="MS PGothic" charset="0"/>
                  <a:cs typeface="Arial" charset="0"/>
                </a:rPr>
                <a:t>الضربة</a:t>
              </a:r>
              <a:endParaRPr lang="en-US" altLang="zh-CN" sz="2800" b="1" dirty="0">
                <a:solidFill>
                  <a:srgbClr val="FFFFFF"/>
                </a:solidFill>
                <a:effectLst>
                  <a:glow rad="152400">
                    <a:srgbClr val="000000">
                      <a:alpha val="75000"/>
                    </a:srgbClr>
                  </a:glow>
                </a:effectLst>
                <a:latin typeface="Arial Black" charset="0"/>
                <a:ea typeface="MS PGothic" charset="0"/>
                <a:cs typeface="Arial" charset="0"/>
              </a:endParaRPr>
            </a:p>
          </p:txBody>
        </p:sp>
        <p:sp>
          <p:nvSpPr>
            <p:cNvPr id="311326" name="Rectangle 129"/>
            <p:cNvSpPr>
              <a:spLocks noChangeArrowheads="1"/>
            </p:cNvSpPr>
            <p:nvPr/>
          </p:nvSpPr>
          <p:spPr bwMode="auto">
            <a:xfrm>
              <a:off x="48" y="733"/>
              <a:ext cx="1477" cy="490"/>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sp>
          <p:nvSpPr>
            <p:cNvPr id="311327" name="Rectangle 131"/>
            <p:cNvSpPr>
              <a:spLocks noChangeArrowheads="1"/>
            </p:cNvSpPr>
            <p:nvPr/>
          </p:nvSpPr>
          <p:spPr bwMode="auto">
            <a:xfrm>
              <a:off x="1525" y="733"/>
              <a:ext cx="847" cy="490"/>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defRPr/>
              </a:pPr>
              <a:r>
                <a:rPr lang="ar-JO" altLang="zh-CN" sz="2000" b="1" dirty="0">
                  <a:solidFill>
                    <a:srgbClr val="FFFFFF"/>
                  </a:solidFill>
                  <a:effectLst>
                    <a:glow rad="152400">
                      <a:srgbClr val="000000">
                        <a:alpha val="75000"/>
                      </a:srgbClr>
                    </a:glow>
                  </a:effectLst>
                  <a:latin typeface="Arial Narrow" charset="0"/>
                  <a:ea typeface="MS PGothic" charset="0"/>
                  <a:cs typeface="Arial" charset="0"/>
                </a:rPr>
                <a:t>المرجع</a:t>
              </a:r>
              <a:endParaRPr lang="en-US" altLang="zh-CN" sz="2000" b="1" dirty="0">
                <a:solidFill>
                  <a:srgbClr val="FFFFFF"/>
                </a:solidFill>
                <a:effectLst>
                  <a:glow rad="152400">
                    <a:srgbClr val="000000">
                      <a:alpha val="75000"/>
                    </a:srgbClr>
                  </a:glow>
                </a:effectLst>
                <a:latin typeface="Arial Narrow" charset="0"/>
                <a:ea typeface="MS PGothic" charset="0"/>
                <a:cs typeface="Arial" charset="0"/>
              </a:endParaRPr>
            </a:p>
          </p:txBody>
        </p:sp>
        <p:sp>
          <p:nvSpPr>
            <p:cNvPr id="311328" name="Rectangle 132"/>
            <p:cNvSpPr>
              <a:spLocks noChangeArrowheads="1"/>
            </p:cNvSpPr>
            <p:nvPr/>
          </p:nvSpPr>
          <p:spPr bwMode="auto">
            <a:xfrm>
              <a:off x="1525" y="733"/>
              <a:ext cx="847" cy="490"/>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sp>
          <p:nvSpPr>
            <p:cNvPr id="311329" name="Rectangle 134"/>
            <p:cNvSpPr>
              <a:spLocks noChangeArrowheads="1"/>
            </p:cNvSpPr>
            <p:nvPr/>
          </p:nvSpPr>
          <p:spPr bwMode="auto">
            <a:xfrm>
              <a:off x="2372" y="733"/>
              <a:ext cx="3388" cy="490"/>
            </a:xfrm>
            <a:prstGeom prst="rect">
              <a:avLst/>
            </a:prstGeom>
            <a:noFill/>
            <a:ln w="127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Black" charset="0"/>
                  <a:ea typeface="MS PGothic" charset="0"/>
                  <a:cs typeface="Arial" charset="0"/>
                </a:rPr>
                <a:t>الآلهة المصرية التي من الممكن</a:t>
              </a:r>
            </a:p>
            <a:p>
              <a:pPr algn="ctr" defTabSz="914400" fontAlgn="base">
                <a:spcBef>
                  <a:spcPct val="0"/>
                </a:spcBef>
                <a:spcAft>
                  <a:spcPct val="0"/>
                </a:spcAft>
                <a:defRPr/>
              </a:pPr>
              <a:r>
                <a:rPr lang="ar-JO" altLang="zh-CN" sz="2400" b="1" dirty="0">
                  <a:solidFill>
                    <a:srgbClr val="FFFFFF"/>
                  </a:solidFill>
                  <a:effectLst>
                    <a:glow rad="152400">
                      <a:srgbClr val="000000">
                        <a:alpha val="75000"/>
                      </a:srgbClr>
                    </a:glow>
                  </a:effectLst>
                  <a:latin typeface="Arial Black" charset="0"/>
                  <a:ea typeface="MS PGothic" charset="0"/>
                  <a:cs typeface="Arial" charset="0"/>
                </a:rPr>
                <a:t>أن توجه ضدها</a:t>
              </a:r>
            </a:p>
          </p:txBody>
        </p:sp>
        <p:sp>
          <p:nvSpPr>
            <p:cNvPr id="311330" name="Rectangle 135"/>
            <p:cNvSpPr>
              <a:spLocks noChangeArrowheads="1"/>
            </p:cNvSpPr>
            <p:nvPr/>
          </p:nvSpPr>
          <p:spPr bwMode="auto">
            <a:xfrm>
              <a:off x="2372" y="733"/>
              <a:ext cx="3388" cy="490"/>
            </a:xfrm>
            <a:prstGeom prst="rect">
              <a:avLst/>
            </a:prstGeom>
            <a:noFill/>
            <a:ln w="7"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eaLnBrk="0" fontAlgn="base" hangingPunct="0">
                <a:spcBef>
                  <a:spcPct val="0"/>
                </a:spcBef>
                <a:spcAft>
                  <a:spcPct val="0"/>
                </a:spcAft>
                <a:defRPr/>
              </a:pPr>
              <a:endParaRPr lang="zh-CN" altLang="en-US" sz="2400" b="1">
                <a:solidFill>
                  <a:srgbClr val="003300"/>
                </a:solidFill>
                <a:effectLst>
                  <a:glow rad="152400">
                    <a:srgbClr val="000000">
                      <a:alpha val="75000"/>
                    </a:srgbClr>
                  </a:glow>
                </a:effectLst>
                <a:latin typeface="Times New Roman" charset="0"/>
                <a:ea typeface="MS PGothic" charset="0"/>
                <a:cs typeface="MS PGothic" charset="0"/>
              </a:endParaRPr>
            </a:p>
          </p:txBody>
        </p:sp>
      </p:grpSp>
      <p:sp>
        <p:nvSpPr>
          <p:cNvPr id="311301" name="Rectangle 139"/>
          <p:cNvSpPr>
            <a:spLocks noGrp="1" noChangeArrowheads="1"/>
          </p:cNvSpPr>
          <p:nvPr>
            <p:ph type="title"/>
          </p:nvPr>
        </p:nvSpPr>
        <p:spPr>
          <a:xfrm>
            <a:off x="228600" y="0"/>
            <a:ext cx="7772400" cy="1143000"/>
          </a:xfrm>
        </p:spPr>
        <p:txBody>
          <a:bodyPr/>
          <a:lstStyle/>
          <a:p>
            <a:pPr>
              <a:defRPr/>
            </a:pPr>
            <a:r>
              <a:rPr lang="ar-JO" altLang="zh-CN" sz="3000" dirty="0">
                <a:solidFill>
                  <a:srgbClr val="FFFFFF"/>
                </a:solidFill>
                <a:effectLst>
                  <a:glow rad="152400">
                    <a:srgbClr val="000000">
                      <a:alpha val="75000"/>
                    </a:srgbClr>
                  </a:glow>
                </a:effectLst>
                <a:latin typeface="Arial Black" charset="0"/>
                <a:ea typeface="宋体" charset="0"/>
                <a:cs typeface="宋体" charset="0"/>
              </a:rPr>
              <a:t>الضربات وآلهة مصر</a:t>
            </a:r>
            <a:br>
              <a:rPr lang="en-US" altLang="zh-CN" sz="3000" dirty="0">
                <a:solidFill>
                  <a:srgbClr val="FFFFFF"/>
                </a:solidFill>
                <a:effectLst>
                  <a:glow rad="152400">
                    <a:srgbClr val="000000">
                      <a:alpha val="75000"/>
                    </a:srgbClr>
                  </a:glow>
                </a:effectLst>
                <a:latin typeface="Arial Black" charset="0"/>
                <a:ea typeface="宋体" charset="0"/>
                <a:cs typeface="宋体" charset="0"/>
              </a:rPr>
            </a:br>
            <a:r>
              <a:rPr lang="en-US" altLang="zh-CN" sz="1400" dirty="0">
                <a:effectLst>
                  <a:glow rad="152400">
                    <a:srgbClr val="000000">
                      <a:alpha val="75000"/>
                    </a:srgbClr>
                  </a:glow>
                  <a:outerShdw blurRad="38100" dist="38100" dir="2700000" algn="tl">
                    <a:srgbClr val="000000"/>
                  </a:outerShdw>
                </a:effectLst>
                <a:latin typeface="Arial Black" charset="0"/>
                <a:ea typeface="SimSun" charset="0"/>
                <a:cs typeface="SimSun" charset="0"/>
              </a:rPr>
              <a:t>Adapted from John H. Walton, Chronological and Background Charts of the OT, 2d ed., 85</a:t>
            </a:r>
            <a:endParaRPr lang="en-US" altLang="zh-CN" sz="1800" dirty="0">
              <a:solidFill>
                <a:srgbClr val="FFFFFF"/>
              </a:solidFill>
              <a:effectLst>
                <a:glow rad="152400">
                  <a:srgbClr val="000000">
                    <a:alpha val="75000"/>
                  </a:srgbClr>
                </a:glow>
              </a:effectLst>
              <a:latin typeface="Arial Black" charset="0"/>
              <a:ea typeface="宋体" charset="0"/>
              <a:cs typeface="宋体" charset="0"/>
            </a:endParaRPr>
          </a:p>
        </p:txBody>
      </p:sp>
    </p:spTree>
    <p:extLst>
      <p:ext uri="{BB962C8B-B14F-4D97-AF65-F5344CB8AC3E}">
        <p14:creationId xmlns:p14="http://schemas.microsoft.com/office/powerpoint/2010/main" val="21497783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2"/>
          <p:cNvSpPr>
            <a:spLocks noChangeArrowheads="1"/>
          </p:cNvSpPr>
          <p:nvPr/>
        </p:nvSpPr>
        <p:spPr bwMode="auto">
          <a:xfrm>
            <a:off x="6875463" y="0"/>
            <a:ext cx="2268537" cy="6858000"/>
          </a:xfrm>
          <a:prstGeom prst="rect">
            <a:avLst/>
          </a:prstGeom>
          <a:solidFill>
            <a:srgbClr val="000000"/>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pic>
        <p:nvPicPr>
          <p:cNvPr id="371714"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6948488"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32" name="Rectangle 8"/>
          <p:cNvSpPr>
            <a:spLocks noGrp="1" noChangeArrowheads="1"/>
          </p:cNvSpPr>
          <p:nvPr>
            <p:ph type="title" idx="4294967295"/>
          </p:nvPr>
        </p:nvSpPr>
        <p:spPr>
          <a:xfrm>
            <a:off x="6875463" y="2065338"/>
            <a:ext cx="2376487" cy="1938992"/>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ar-JO" sz="4000" dirty="0">
                <a:solidFill>
                  <a:srgbClr val="FFFFFF"/>
                </a:solidFill>
                <a:effectLst/>
                <a:latin typeface="Arial" panose="020B0604020202020204" pitchFamily="34" charset="0"/>
                <a:ea typeface="ＭＳ Ｐゴシック" pitchFamily="-112" charset="-128"/>
                <a:cs typeface="Arial" panose="020B0604020202020204" pitchFamily="34" charset="0"/>
              </a:rPr>
              <a:t>خط سير</a:t>
            </a:r>
            <a:br>
              <a:rPr kumimoji="0" lang="ar-JO" sz="4000" dirty="0">
                <a:solidFill>
                  <a:srgbClr val="FFFFFF"/>
                </a:solidFill>
                <a:effectLst/>
                <a:latin typeface="Arial" panose="020B0604020202020204" pitchFamily="34" charset="0"/>
                <a:ea typeface="ＭＳ Ｐゴシック" pitchFamily="-112" charset="-128"/>
                <a:cs typeface="Arial" panose="020B0604020202020204" pitchFamily="34" charset="0"/>
              </a:rPr>
            </a:br>
            <a:r>
              <a:rPr kumimoji="0" lang="ar-JO" sz="4000" dirty="0">
                <a:solidFill>
                  <a:srgbClr val="FFFFFF"/>
                </a:solidFill>
                <a:effectLst/>
                <a:latin typeface="Arial" panose="020B0604020202020204" pitchFamily="34" charset="0"/>
                <a:ea typeface="ＭＳ Ｐゴシック" pitchFamily="-112" charset="-128"/>
                <a:cs typeface="Arial" panose="020B0604020202020204" pitchFamily="34" charset="0"/>
              </a:rPr>
              <a:t>رحلة الخروج</a:t>
            </a:r>
            <a:endParaRPr kumimoji="0" lang="en-US" sz="4000" dirty="0">
              <a:solidFill>
                <a:srgbClr val="FFFFFF"/>
              </a:solidFill>
              <a:effectLst/>
              <a:latin typeface="Arial" panose="020B0604020202020204" pitchFamily="34" charset="0"/>
              <a:ea typeface="ＭＳ Ｐゴシック" pitchFamily="-112" charset="-128"/>
              <a:cs typeface="Arial" panose="020B0604020202020204" pitchFamily="34" charset="0"/>
            </a:endParaRPr>
          </a:p>
        </p:txBody>
      </p:sp>
      <p:sp>
        <p:nvSpPr>
          <p:cNvPr id="9" name="Rectangle 8"/>
          <p:cNvSpPr txBox="1">
            <a:spLocks noChangeArrowheads="1"/>
          </p:cNvSpPr>
          <p:nvPr/>
        </p:nvSpPr>
        <p:spPr bwMode="auto">
          <a:xfrm>
            <a:off x="-31750" y="1844675"/>
            <a:ext cx="27320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defTabSz="914400" eaLnBrk="1" hangingPunct="1">
              <a:spcBef>
                <a:spcPct val="50000"/>
              </a:spcBef>
              <a:defRPr/>
            </a:pPr>
            <a:r>
              <a:rPr kumimoji="0" lang="ar-JO" sz="4000" dirty="0">
                <a:solidFill>
                  <a:srgbClr val="FFFFFF"/>
                </a:solidFill>
                <a:effectLst/>
                <a:latin typeface="Arial" panose="020B0604020202020204" pitchFamily="34" charset="0"/>
                <a:ea typeface="ＭＳ Ｐゴシック" pitchFamily="-112" charset="-128"/>
                <a:cs typeface="Arial" panose="020B0604020202020204" pitchFamily="34" charset="0"/>
              </a:rPr>
              <a:t>جاسان</a:t>
            </a:r>
            <a:endParaRPr kumimoji="0" lang="en-US" sz="4000" dirty="0">
              <a:solidFill>
                <a:srgbClr val="FFFFFF"/>
              </a:solidFill>
              <a:effectLst/>
              <a:latin typeface="Arial" panose="020B0604020202020204" pitchFamily="34" charset="0"/>
              <a:ea typeface="ＭＳ Ｐゴシック" pitchFamily="-112" charset="-128"/>
              <a:cs typeface="Arial" panose="020B0604020202020204" pitchFamily="34" charset="0"/>
            </a:endParaRPr>
          </a:p>
        </p:txBody>
      </p:sp>
      <p:sp>
        <p:nvSpPr>
          <p:cNvPr id="10" name="Rectangle 8"/>
          <p:cNvSpPr txBox="1">
            <a:spLocks noChangeArrowheads="1"/>
          </p:cNvSpPr>
          <p:nvPr/>
        </p:nvSpPr>
        <p:spPr bwMode="auto">
          <a:xfrm>
            <a:off x="5127625" y="4367213"/>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defTabSz="914400" eaLnBrk="1" hangingPunct="1">
              <a:spcBef>
                <a:spcPct val="50000"/>
              </a:spcBef>
              <a:defRPr/>
            </a:pPr>
            <a:r>
              <a:rPr kumimoji="0" lang="ar-JO" sz="4000" dirty="0">
                <a:solidFill>
                  <a:srgbClr val="F1F7E9">
                    <a:lumMod val="10000"/>
                  </a:srgbClr>
                </a:solidFill>
                <a:effectLst/>
                <a:latin typeface="Arial" panose="020B0604020202020204" pitchFamily="34" charset="0"/>
                <a:ea typeface="ＭＳ Ｐゴシック" pitchFamily="-112" charset="-128"/>
                <a:cs typeface="Arial" panose="020B0604020202020204" pitchFamily="34" charset="0"/>
              </a:rPr>
              <a:t>مِديان</a:t>
            </a:r>
            <a:endParaRPr kumimoji="0" lang="en-US" sz="4000" dirty="0">
              <a:solidFill>
                <a:srgbClr val="F1F7E9">
                  <a:lumMod val="10000"/>
                </a:srgbClr>
              </a:solidFill>
              <a:effectLst/>
              <a:latin typeface="Arial" panose="020B0604020202020204" pitchFamily="34" charset="0"/>
              <a:ea typeface="ＭＳ Ｐゴシック" pitchFamily="-112" charset="-128"/>
              <a:cs typeface="Arial" panose="020B0604020202020204" pitchFamily="34" charset="0"/>
            </a:endParaRPr>
          </a:p>
        </p:txBody>
      </p:sp>
      <p:sp>
        <p:nvSpPr>
          <p:cNvPr id="11" name="Rectangle 8"/>
          <p:cNvSpPr txBox="1">
            <a:spLocks noChangeArrowheads="1"/>
          </p:cNvSpPr>
          <p:nvPr/>
        </p:nvSpPr>
        <p:spPr bwMode="auto">
          <a:xfrm>
            <a:off x="2847975" y="3762375"/>
            <a:ext cx="2155825"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defTabSz="914400" eaLnBrk="1" hangingPunct="1">
              <a:spcBef>
                <a:spcPct val="50000"/>
              </a:spcBef>
              <a:defRPr/>
            </a:pPr>
            <a:r>
              <a:rPr kumimoji="0" lang="ar-JO" sz="4000" dirty="0">
                <a:solidFill>
                  <a:srgbClr val="F1F7E9">
                    <a:lumMod val="10000"/>
                  </a:srgbClr>
                </a:solidFill>
                <a:effectLst/>
                <a:latin typeface="Arial" panose="020B0604020202020204" pitchFamily="34" charset="0"/>
                <a:ea typeface="ＭＳ Ｐゴシック" pitchFamily="-112" charset="-128"/>
                <a:cs typeface="Arial" panose="020B0604020202020204" pitchFamily="34" charset="0"/>
              </a:rPr>
              <a:t>جبل</a:t>
            </a:r>
          </a:p>
          <a:p>
            <a:pPr defTabSz="914400" eaLnBrk="1" hangingPunct="1">
              <a:spcBef>
                <a:spcPct val="50000"/>
              </a:spcBef>
              <a:defRPr/>
            </a:pPr>
            <a:r>
              <a:rPr kumimoji="0" lang="ar-JO" sz="4000" dirty="0">
                <a:solidFill>
                  <a:srgbClr val="F1F7E9">
                    <a:lumMod val="10000"/>
                  </a:srgbClr>
                </a:solidFill>
                <a:effectLst/>
                <a:latin typeface="Arial" panose="020B0604020202020204" pitchFamily="34" charset="0"/>
                <a:ea typeface="ＭＳ Ｐゴシック" pitchFamily="-112" charset="-128"/>
                <a:cs typeface="Arial" panose="020B0604020202020204" pitchFamily="34" charset="0"/>
              </a:rPr>
              <a:t>سيناء</a:t>
            </a:r>
            <a:endParaRPr kumimoji="0" lang="en-US" sz="4000" dirty="0">
              <a:solidFill>
                <a:srgbClr val="F1F7E9">
                  <a:lumMod val="10000"/>
                </a:srgbClr>
              </a:solidFill>
              <a:effectLst/>
              <a:latin typeface="Arial" panose="020B0604020202020204" pitchFamily="34" charset="0"/>
              <a:ea typeface="ＭＳ Ｐゴシック" pitchFamily="-112" charset="-128"/>
              <a:cs typeface="Arial" panose="020B0604020202020204" pitchFamily="34" charset="0"/>
            </a:endParaRPr>
          </a:p>
        </p:txBody>
      </p:sp>
      <p:sp>
        <p:nvSpPr>
          <p:cNvPr id="12" name="Rectangle 8"/>
          <p:cNvSpPr txBox="1">
            <a:spLocks noChangeArrowheads="1"/>
          </p:cNvSpPr>
          <p:nvPr/>
        </p:nvSpPr>
        <p:spPr bwMode="auto">
          <a:xfrm>
            <a:off x="3924300" y="-95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defTabSz="914400" eaLnBrk="1" hangingPunct="1">
              <a:spcBef>
                <a:spcPct val="50000"/>
              </a:spcBef>
              <a:defRPr/>
            </a:pPr>
            <a:r>
              <a:rPr kumimoji="0" lang="ar-JO" sz="4000" dirty="0">
                <a:solidFill>
                  <a:srgbClr val="FFFFFF"/>
                </a:solidFill>
                <a:effectLst/>
                <a:latin typeface="Arial" panose="020B0604020202020204" pitchFamily="34" charset="0"/>
                <a:ea typeface="ＭＳ Ｐゴシック" pitchFamily="-112" charset="-128"/>
                <a:cs typeface="Arial" panose="020B0604020202020204" pitchFamily="34" charset="0"/>
              </a:rPr>
              <a:t>كنعان</a:t>
            </a:r>
            <a:endParaRPr kumimoji="0" lang="en-US" sz="4000" dirty="0">
              <a:solidFill>
                <a:srgbClr val="FFFFFF"/>
              </a:solidFill>
              <a:effectLst/>
              <a:latin typeface="Arial" panose="020B0604020202020204" pitchFamily="34" charset="0"/>
              <a:ea typeface="ＭＳ Ｐゴシック" pitchFamily="-112" charset="-128"/>
              <a:cs typeface="Arial" panose="020B0604020202020204" pitchFamily="34" charset="0"/>
            </a:endParaRPr>
          </a:p>
        </p:txBody>
      </p:sp>
      <p:sp>
        <p:nvSpPr>
          <p:cNvPr id="13" name="Rectangle 8"/>
          <p:cNvSpPr txBox="1">
            <a:spLocks noChangeArrowheads="1"/>
          </p:cNvSpPr>
          <p:nvPr/>
        </p:nvSpPr>
        <p:spPr bwMode="auto">
          <a:xfrm>
            <a:off x="684213" y="39338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defTabSz="914400" eaLnBrk="1" hangingPunct="1">
              <a:spcBef>
                <a:spcPct val="50000"/>
              </a:spcBef>
              <a:defRPr/>
            </a:pPr>
            <a:r>
              <a:rPr kumimoji="0" lang="ar-JO" sz="4000" dirty="0">
                <a:solidFill>
                  <a:srgbClr val="F1F7E9">
                    <a:lumMod val="10000"/>
                  </a:srgbClr>
                </a:solidFill>
                <a:effectLst/>
                <a:latin typeface="Arial" panose="020B0604020202020204" pitchFamily="34" charset="0"/>
                <a:ea typeface="ＭＳ Ｐゴシック" pitchFamily="-112" charset="-128"/>
                <a:cs typeface="Arial" panose="020B0604020202020204" pitchFamily="34" charset="0"/>
              </a:rPr>
              <a:t>مصر</a:t>
            </a:r>
            <a:endParaRPr kumimoji="0" lang="en-US" sz="4000" dirty="0">
              <a:solidFill>
                <a:srgbClr val="F1F7E9">
                  <a:lumMod val="10000"/>
                </a:srgbClr>
              </a:solidFill>
              <a:effectLst/>
              <a:latin typeface="Arial" panose="020B0604020202020204" pitchFamily="34" charset="0"/>
              <a:ea typeface="ＭＳ Ｐゴシック" pitchFamily="-112" charset="-128"/>
              <a:cs typeface="Arial" panose="020B0604020202020204" pitchFamily="34" charset="0"/>
            </a:endParaRPr>
          </a:p>
        </p:txBody>
      </p:sp>
      <p:sp>
        <p:nvSpPr>
          <p:cNvPr id="14" name="Rectangle 8"/>
          <p:cNvSpPr txBox="1">
            <a:spLocks noChangeArrowheads="1"/>
          </p:cNvSpPr>
          <p:nvPr/>
        </p:nvSpPr>
        <p:spPr bwMode="auto">
          <a:xfrm rot="5400000">
            <a:off x="-1122362" y="3830637"/>
            <a:ext cx="29527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r" defTabSz="914400" eaLnBrk="1" hangingPunct="1">
              <a:spcBef>
                <a:spcPct val="50000"/>
              </a:spcBef>
              <a:defRPr/>
            </a:pPr>
            <a:r>
              <a:rPr kumimoji="0" lang="ar-JO" sz="4000" dirty="0">
                <a:solidFill>
                  <a:srgbClr val="FFFFFF"/>
                </a:solidFill>
                <a:effectLst/>
                <a:latin typeface="Arial" panose="020B0604020202020204" pitchFamily="34" charset="0"/>
                <a:ea typeface="ＭＳ Ｐゴシック" pitchFamily="-112" charset="-128"/>
                <a:cs typeface="Arial" panose="020B0604020202020204" pitchFamily="34" charset="0"/>
              </a:rPr>
              <a:t>نهر النيل</a:t>
            </a:r>
            <a:endParaRPr kumimoji="0" lang="en-US" sz="4000" dirty="0">
              <a:solidFill>
                <a:srgbClr val="FFFFFF"/>
              </a:solidFill>
              <a:effectLst/>
              <a:latin typeface="Arial" panose="020B0604020202020204" pitchFamily="34" charset="0"/>
              <a:ea typeface="ＭＳ Ｐゴシック" pitchFamily="-112" charset="-128"/>
              <a:cs typeface="Arial" panose="020B0604020202020204" pitchFamily="34" charset="0"/>
            </a:endParaRPr>
          </a:p>
        </p:txBody>
      </p:sp>
      <p:sp>
        <p:nvSpPr>
          <p:cNvPr id="15" name="Freeform 6"/>
          <p:cNvSpPr>
            <a:spLocks/>
          </p:cNvSpPr>
          <p:nvPr/>
        </p:nvSpPr>
        <p:spPr bwMode="auto">
          <a:xfrm>
            <a:off x="1116013" y="2709863"/>
            <a:ext cx="2743200" cy="2590800"/>
          </a:xfrm>
          <a:custGeom>
            <a:avLst/>
            <a:gdLst/>
            <a:ahLst/>
            <a:cxnLst>
              <a:cxn ang="0">
                <a:pos x="0" y="0"/>
              </a:cxn>
              <a:cxn ang="0">
                <a:pos x="192" y="132"/>
              </a:cxn>
              <a:cxn ang="0">
                <a:pos x="264" y="156"/>
              </a:cxn>
              <a:cxn ang="0">
                <a:pos x="360" y="180"/>
              </a:cxn>
              <a:cxn ang="0">
                <a:pos x="696" y="300"/>
              </a:cxn>
              <a:cxn ang="0">
                <a:pos x="840" y="348"/>
              </a:cxn>
              <a:cxn ang="0">
                <a:pos x="912" y="600"/>
              </a:cxn>
              <a:cxn ang="0">
                <a:pos x="972" y="708"/>
              </a:cxn>
              <a:cxn ang="0">
                <a:pos x="1008" y="816"/>
              </a:cxn>
              <a:cxn ang="0">
                <a:pos x="1068" y="924"/>
              </a:cxn>
              <a:cxn ang="0">
                <a:pos x="1152" y="1104"/>
              </a:cxn>
              <a:cxn ang="0">
                <a:pos x="1212" y="1176"/>
              </a:cxn>
              <a:cxn ang="0">
                <a:pos x="1296" y="1284"/>
              </a:cxn>
              <a:cxn ang="0">
                <a:pos x="1380" y="1380"/>
              </a:cxn>
              <a:cxn ang="0">
                <a:pos x="1620" y="1584"/>
              </a:cxn>
              <a:cxn ang="0">
                <a:pos x="1692" y="1608"/>
              </a:cxn>
              <a:cxn ang="0">
                <a:pos x="1728" y="1632"/>
              </a:cxn>
            </a:cxnLst>
            <a:rect l="0" t="0" r="r" b="b"/>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3300"/>
              </a:solidFill>
              <a:latin typeface="Times New Roman" pitchFamily="-112" charset="0"/>
              <a:ea typeface="ＭＳ Ｐゴシック" charset="0"/>
              <a:cs typeface="ＭＳ Ｐゴシック" charset="0"/>
            </a:endParaRPr>
          </a:p>
        </p:txBody>
      </p:sp>
      <p:sp>
        <p:nvSpPr>
          <p:cNvPr id="16" name="Rectangle 8"/>
          <p:cNvSpPr txBox="1">
            <a:spLocks noChangeArrowheads="1"/>
          </p:cNvSpPr>
          <p:nvPr/>
        </p:nvSpPr>
        <p:spPr bwMode="auto">
          <a:xfrm>
            <a:off x="8027988" y="87313"/>
            <a:ext cx="1017587"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r" defTabSz="914400" eaLnBrk="1" hangingPunct="1">
              <a:spcBef>
                <a:spcPct val="50000"/>
              </a:spcBef>
              <a:defRPr/>
            </a:pPr>
            <a:r>
              <a:rPr kumimoji="0" lang="ar-JO" sz="2400" dirty="0">
                <a:solidFill>
                  <a:srgbClr val="FFFFFF"/>
                </a:solidFill>
                <a:effectLst/>
                <a:ea typeface="ＭＳ Ｐゴシック" pitchFamily="-112" charset="-128"/>
                <a:cs typeface="ＭＳ Ｐゴシック" pitchFamily="-112" charset="-128"/>
              </a:rPr>
              <a:t>107</a:t>
            </a:r>
            <a:endParaRPr kumimoji="0" lang="en-US" sz="4000" dirty="0">
              <a:solidFill>
                <a:srgbClr val="FFFFFF"/>
              </a:solidFill>
              <a:effectLst/>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4130045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300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2"/>
          <p:cNvSpPr>
            <a:spLocks noChangeArrowheads="1"/>
          </p:cNvSpPr>
          <p:nvPr/>
        </p:nvSpPr>
        <p:spPr bwMode="auto">
          <a:xfrm>
            <a:off x="0" y="0"/>
            <a:ext cx="9144000" cy="6858000"/>
          </a:xfrm>
          <a:prstGeom prst="rect">
            <a:avLst/>
          </a:prstGeom>
          <a:gradFill rotWithShape="0">
            <a:gsLst>
              <a:gs pos="0">
                <a:srgbClr val="005CBF"/>
              </a:gs>
              <a:gs pos="50000">
                <a:srgbClr val="02B08B"/>
              </a:gs>
              <a:gs pos="100000">
                <a:srgbClr val="005CBF"/>
              </a:gs>
            </a:gsLst>
            <a:lin ang="5400000" scaled="1"/>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sp>
        <p:nvSpPr>
          <p:cNvPr id="265219" name="Text Box 3"/>
          <p:cNvSpPr txBox="1">
            <a:spLocks noChangeArrowheads="1"/>
          </p:cNvSpPr>
          <p:nvPr/>
        </p:nvSpPr>
        <p:spPr bwMode="auto">
          <a:xfrm>
            <a:off x="4724400" y="6003925"/>
            <a:ext cx="4267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4000" dirty="0">
                <a:solidFill>
                  <a:srgbClr val="FFFFFF"/>
                </a:solidFill>
                <a:latin typeface="Arial"/>
                <a:ea typeface="ＭＳ Ｐゴシック" charset="0"/>
                <a:cs typeface="Arial"/>
              </a:rPr>
              <a:t>أمنوفيس الثاني</a:t>
            </a:r>
            <a:endParaRPr lang="en-US" sz="4000" dirty="0">
              <a:solidFill>
                <a:srgbClr val="FFFFFF"/>
              </a:solidFill>
              <a:latin typeface="Arial"/>
              <a:ea typeface="ＭＳ Ｐゴシック" charset="0"/>
              <a:cs typeface="Arial"/>
            </a:endParaRPr>
          </a:p>
        </p:txBody>
      </p:sp>
      <p:pic>
        <p:nvPicPr>
          <p:cNvPr id="373763" name="Picture 5" descr="Red Sea"/>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9117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22" name="Rectangle 6"/>
          <p:cNvSpPr>
            <a:spLocks noGrp="1" noChangeArrowheads="1"/>
          </p:cNvSpPr>
          <p:nvPr>
            <p:ph type="title" idx="4294967295"/>
          </p:nvPr>
        </p:nvSpPr>
        <p:spPr>
          <a:xfrm>
            <a:off x="5148263" y="260350"/>
            <a:ext cx="3600450" cy="1323439"/>
          </a:xfrm>
          <a:solidFill>
            <a:srgbClr val="0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b="1" dirty="0">
                <a:solidFill>
                  <a:schemeClr val="bg1"/>
                </a:solidFill>
                <a:ea typeface="ＭＳ Ｐゴシック" pitchFamily="-112" charset="-128"/>
                <a:cs typeface="Arial"/>
              </a:rPr>
              <a:t>عبور</a:t>
            </a:r>
            <a:br>
              <a:rPr lang="ar-JO" sz="4000" b="1" dirty="0">
                <a:solidFill>
                  <a:schemeClr val="bg1"/>
                </a:solidFill>
                <a:ea typeface="ＭＳ Ｐゴシック" pitchFamily="-112" charset="-128"/>
                <a:cs typeface="Arial"/>
              </a:rPr>
            </a:br>
            <a:r>
              <a:rPr lang="ar-JO" sz="4000" b="1" dirty="0">
                <a:solidFill>
                  <a:schemeClr val="bg1"/>
                </a:solidFill>
                <a:ea typeface="ＭＳ Ｐゴシック" pitchFamily="-112" charset="-128"/>
                <a:cs typeface="Arial"/>
              </a:rPr>
              <a:t>بحر القصب</a:t>
            </a:r>
            <a:endParaRPr lang="en-US" sz="4000" b="1" dirty="0">
              <a:solidFill>
                <a:schemeClr val="bg1"/>
              </a:solidFill>
              <a:ea typeface="ＭＳ Ｐゴシック" pitchFamily="-112" charset="-128"/>
              <a:cs typeface="Arial"/>
            </a:endParaRPr>
          </a:p>
        </p:txBody>
      </p:sp>
      <p:sp>
        <p:nvSpPr>
          <p:cNvPr id="6" name="Rectangle 6"/>
          <p:cNvSpPr txBox="1">
            <a:spLocks noChangeArrowheads="1"/>
          </p:cNvSpPr>
          <p:nvPr/>
        </p:nvSpPr>
        <p:spPr bwMode="auto">
          <a:xfrm>
            <a:off x="5003800" y="1965325"/>
            <a:ext cx="4032250" cy="427809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spAutoFit/>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eaLnBrk="1" hangingPunct="1">
              <a:spcBef>
                <a:spcPct val="50000"/>
              </a:spcBef>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بَحْرِ سُوف (خر 13: 18، راجع 10: 19)</a:t>
            </a:r>
          </a:p>
          <a:p>
            <a:pPr defTabSz="914400" eaLnBrk="1" hangingPunct="1">
              <a:spcBef>
                <a:spcPct val="50000"/>
              </a:spcBef>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 يعني "بحر القصب" لكنها ترجمت خطأ باسم</a:t>
            </a:r>
          </a:p>
          <a:p>
            <a:pPr defTabSz="914400" eaLnBrk="1" hangingPunct="1">
              <a:spcBef>
                <a:spcPct val="50000"/>
              </a:spcBef>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 "البحر الأحمر" في الترجمة السبعينية للكتاب المقدس.</a:t>
            </a:r>
          </a:p>
          <a:p>
            <a:pPr defTabSz="914400" eaLnBrk="1" hangingPunct="1">
              <a:spcBef>
                <a:spcPct val="50000"/>
              </a:spcBef>
              <a:defRPr/>
            </a:pPr>
            <a:endParaRPr lang="ar-JO"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459838174"/>
      </p:ext>
    </p:extLst>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1" descr="exodus-nasa-map-sinai.jpg"/>
          <p:cNvPicPr>
            <a:picLocks noChangeAspect="1"/>
          </p:cNvPicPr>
          <p:nvPr/>
        </p:nvPicPr>
        <p:blipFill rotWithShape="1">
          <a:blip r:embed="rId3">
            <a:extLst>
              <a:ext uri="{28A0092B-C50C-407E-A947-70E740481C1C}">
                <a14:useLocalDpi xmlns:a14="http://schemas.microsoft.com/office/drawing/2010/main" val="0"/>
              </a:ext>
            </a:extLst>
          </a:blip>
          <a:srcRect l="320" t="4108" r="-320" b="20040"/>
          <a:stretch/>
        </p:blipFill>
        <p:spPr bwMode="auto">
          <a:xfrm>
            <a:off x="-19580" y="-51606"/>
            <a:ext cx="9180513" cy="6892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8" name="Oval 6"/>
          <p:cNvSpPr>
            <a:spLocks noChangeArrowheads="1"/>
          </p:cNvSpPr>
          <p:nvPr/>
        </p:nvSpPr>
        <p:spPr bwMode="auto">
          <a:xfrm>
            <a:off x="5140325" y="5977997"/>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5897563" y="2608962"/>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42" name="Freeform 10"/>
          <p:cNvSpPr>
            <a:spLocks/>
          </p:cNvSpPr>
          <p:nvPr/>
        </p:nvSpPr>
        <p:spPr bwMode="auto">
          <a:xfrm>
            <a:off x="5367905" y="2817538"/>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43" name="Freeform 11"/>
          <p:cNvSpPr>
            <a:spLocks/>
          </p:cNvSpPr>
          <p:nvPr/>
        </p:nvSpPr>
        <p:spPr bwMode="auto">
          <a:xfrm>
            <a:off x="6332143" y="1485774"/>
            <a:ext cx="1836737"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0232" name="Text Box 12"/>
          <p:cNvSpPr txBox="1">
            <a:spLocks noChangeArrowheads="1"/>
          </p:cNvSpPr>
          <p:nvPr/>
        </p:nvSpPr>
        <p:spPr bwMode="auto">
          <a:xfrm>
            <a:off x="4230688" y="2007134"/>
            <a:ext cx="185990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ar-JO" sz="3200" b="1" dirty="0">
                <a:solidFill>
                  <a:srgbClr val="FFFFFF"/>
                </a:solidFill>
                <a:effectLst>
                  <a:glow rad="228600">
                    <a:srgbClr val="000000"/>
                  </a:glow>
                </a:effectLst>
                <a:latin typeface="Arial" charset="0"/>
                <a:cs typeface="Arial" charset="0"/>
              </a:rPr>
              <a:t>قادش برنيع</a:t>
            </a:r>
            <a:endParaRPr lang="en-US" sz="3200" b="1" dirty="0">
              <a:solidFill>
                <a:srgbClr val="FFFFFF"/>
              </a:solidFill>
              <a:effectLst>
                <a:glow rad="228600">
                  <a:srgbClr val="000000"/>
                </a:glow>
              </a:effectLst>
              <a:latin typeface="Arial" charset="0"/>
              <a:cs typeface="Arial" charset="0"/>
            </a:endParaRPr>
          </a:p>
        </p:txBody>
      </p:sp>
      <p:sp>
        <p:nvSpPr>
          <p:cNvPr id="114698" name="Rectangle 14"/>
          <p:cNvSpPr>
            <a:spLocks noGrp="1" noChangeArrowheads="1"/>
          </p:cNvSpPr>
          <p:nvPr>
            <p:ph type="title" idx="4294967295"/>
          </p:nvPr>
        </p:nvSpPr>
        <p:spPr>
          <a:xfrm>
            <a:off x="0" y="0"/>
            <a:ext cx="5364163" cy="1628775"/>
          </a:xfrm>
        </p:spPr>
        <p:txBody>
          <a:bodyPr/>
          <a:lstStyle/>
          <a:p>
            <a:pPr algn="r" eaLnBrk="1" hangingPunct="1">
              <a:defRPr/>
            </a:pPr>
            <a:r>
              <a:rPr lang="ar-JO" sz="4800" b="1" dirty="0">
                <a:effectLst>
                  <a:glow rad="101600">
                    <a:schemeClr val="tx1">
                      <a:alpha val="97000"/>
                    </a:schemeClr>
                  </a:glow>
                </a:effectLst>
                <a:latin typeface="Arial" charset="0"/>
              </a:rPr>
              <a:t>الترحال في</a:t>
            </a:r>
            <a:br>
              <a:rPr lang="ar-JO" sz="4800" b="1" dirty="0">
                <a:effectLst>
                  <a:glow rad="101600">
                    <a:schemeClr val="tx1">
                      <a:alpha val="97000"/>
                    </a:schemeClr>
                  </a:glow>
                </a:effectLst>
                <a:latin typeface="Arial" charset="0"/>
              </a:rPr>
            </a:br>
            <a:r>
              <a:rPr lang="ar-JO" sz="4800" b="1" dirty="0">
                <a:effectLst>
                  <a:glow rad="101600">
                    <a:schemeClr val="tx1">
                      <a:alpha val="97000"/>
                    </a:schemeClr>
                  </a:glow>
                </a:effectLst>
                <a:latin typeface="Arial" charset="0"/>
              </a:rPr>
              <a:t>البريّة</a:t>
            </a:r>
            <a:endParaRPr lang="en-US" sz="4800" b="1" dirty="0">
              <a:effectLst>
                <a:glow rad="101600">
                  <a:schemeClr val="tx1">
                    <a:alpha val="97000"/>
                  </a:schemeClr>
                </a:glow>
              </a:effectLst>
              <a:latin typeface="Arial" charset="0"/>
            </a:endParaRPr>
          </a:p>
        </p:txBody>
      </p:sp>
      <p:sp>
        <p:nvSpPr>
          <p:cNvPr id="13" name="Oval 6"/>
          <p:cNvSpPr>
            <a:spLocks noChangeArrowheads="1"/>
          </p:cNvSpPr>
          <p:nvPr/>
        </p:nvSpPr>
        <p:spPr bwMode="auto">
          <a:xfrm>
            <a:off x="8015288" y="111283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80236" name="Text Box 13"/>
          <p:cNvSpPr txBox="1">
            <a:spLocks noChangeArrowheads="1"/>
          </p:cNvSpPr>
          <p:nvPr/>
        </p:nvSpPr>
        <p:spPr bwMode="auto">
          <a:xfrm>
            <a:off x="7435843" y="563563"/>
            <a:ext cx="16557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ar-JO" sz="3200" b="1" dirty="0">
                <a:solidFill>
                  <a:srgbClr val="FFFFFF"/>
                </a:solidFill>
                <a:effectLst>
                  <a:glow rad="228600">
                    <a:srgbClr val="000000"/>
                  </a:glow>
                </a:effectLst>
                <a:latin typeface="Arial" charset="0"/>
                <a:cs typeface="Arial" charset="0"/>
              </a:rPr>
              <a:t>موآب</a:t>
            </a:r>
            <a:endParaRPr lang="en-US" sz="3200" b="1" dirty="0">
              <a:solidFill>
                <a:srgbClr val="FFFFFF"/>
              </a:solidFill>
              <a:effectLst>
                <a:glow rad="228600">
                  <a:srgbClr val="000000"/>
                </a:glow>
              </a:effectLst>
              <a:latin typeface="Arial" charset="0"/>
              <a:cs typeface="Arial" charset="0"/>
            </a:endParaRPr>
          </a:p>
        </p:txBody>
      </p:sp>
      <p:sp>
        <p:nvSpPr>
          <p:cNvPr id="14" name="Text Box 9"/>
          <p:cNvSpPr txBox="1">
            <a:spLocks noChangeArrowheads="1"/>
          </p:cNvSpPr>
          <p:nvPr/>
        </p:nvSpPr>
        <p:spPr bwMode="auto">
          <a:xfrm>
            <a:off x="297018" y="1786731"/>
            <a:ext cx="1962218"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spcBef>
                <a:spcPct val="50000"/>
              </a:spcBef>
            </a:pPr>
            <a:r>
              <a:rPr lang="ar-JO" sz="3200" b="1" dirty="0">
                <a:solidFill>
                  <a:srgbClr val="FFFFFF"/>
                </a:solidFill>
                <a:effectLst>
                  <a:glow rad="228600">
                    <a:srgbClr val="000000"/>
                  </a:glow>
                </a:effectLst>
                <a:latin typeface="Arial" charset="0"/>
                <a:cs typeface="Arial" charset="0"/>
              </a:rPr>
              <a:t>مصر</a:t>
            </a:r>
            <a:endParaRPr lang="en-US" sz="3200" b="1" dirty="0">
              <a:solidFill>
                <a:srgbClr val="FFFFFF"/>
              </a:solidFill>
              <a:effectLst>
                <a:glow rad="228600">
                  <a:srgbClr val="000000"/>
                </a:glow>
              </a:effectLst>
              <a:latin typeface="Arial" charset="0"/>
              <a:cs typeface="Arial" charset="0"/>
            </a:endParaRPr>
          </a:p>
        </p:txBody>
      </p:sp>
      <p:sp>
        <p:nvSpPr>
          <p:cNvPr id="15" name="Freeform 6"/>
          <p:cNvSpPr>
            <a:spLocks/>
          </p:cNvSpPr>
          <p:nvPr/>
        </p:nvSpPr>
        <p:spPr bwMode="auto">
          <a:xfrm>
            <a:off x="1487488" y="2371507"/>
            <a:ext cx="2743200" cy="2590800"/>
          </a:xfrm>
          <a:custGeom>
            <a:avLst/>
            <a:gdLst/>
            <a:ahLst/>
            <a:cxnLst>
              <a:cxn ang="0">
                <a:pos x="0" y="0"/>
              </a:cxn>
              <a:cxn ang="0">
                <a:pos x="192" y="132"/>
              </a:cxn>
              <a:cxn ang="0">
                <a:pos x="264" y="156"/>
              </a:cxn>
              <a:cxn ang="0">
                <a:pos x="360" y="180"/>
              </a:cxn>
              <a:cxn ang="0">
                <a:pos x="696" y="300"/>
              </a:cxn>
              <a:cxn ang="0">
                <a:pos x="840" y="348"/>
              </a:cxn>
              <a:cxn ang="0">
                <a:pos x="912" y="600"/>
              </a:cxn>
              <a:cxn ang="0">
                <a:pos x="972" y="708"/>
              </a:cxn>
              <a:cxn ang="0">
                <a:pos x="1008" y="816"/>
              </a:cxn>
              <a:cxn ang="0">
                <a:pos x="1068" y="924"/>
              </a:cxn>
              <a:cxn ang="0">
                <a:pos x="1152" y="1104"/>
              </a:cxn>
              <a:cxn ang="0">
                <a:pos x="1212" y="1176"/>
              </a:cxn>
              <a:cxn ang="0">
                <a:pos x="1296" y="1284"/>
              </a:cxn>
              <a:cxn ang="0">
                <a:pos x="1380" y="1380"/>
              </a:cxn>
              <a:cxn ang="0">
                <a:pos x="1620" y="1584"/>
              </a:cxn>
              <a:cxn ang="0">
                <a:pos x="1692" y="1608"/>
              </a:cxn>
              <a:cxn ang="0">
                <a:pos x="1728" y="1632"/>
              </a:cxn>
            </a:cxnLst>
            <a:rect l="0" t="0" r="r" b="b"/>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Times" pitchFamily="-111" charset="0"/>
              <a:ea typeface="Times New Roman" pitchFamily="-111" charset="0"/>
              <a:cs typeface="Times New Roman" pitchFamily="-111" charset="0"/>
            </a:endParaRPr>
          </a:p>
        </p:txBody>
      </p:sp>
      <p:sp>
        <p:nvSpPr>
          <p:cNvPr id="180229" name="Text Box 9"/>
          <p:cNvSpPr txBox="1">
            <a:spLocks noChangeArrowheads="1"/>
          </p:cNvSpPr>
          <p:nvPr/>
        </p:nvSpPr>
        <p:spPr bwMode="auto">
          <a:xfrm>
            <a:off x="4230688" y="4985809"/>
            <a:ext cx="1392237"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ar-JO" sz="3200" b="1" dirty="0">
                <a:solidFill>
                  <a:srgbClr val="FFFFFF"/>
                </a:solidFill>
                <a:effectLst>
                  <a:glow rad="228600">
                    <a:srgbClr val="000000"/>
                  </a:glow>
                </a:effectLst>
                <a:latin typeface="Arial" charset="0"/>
                <a:cs typeface="Arial" charset="0"/>
              </a:rPr>
              <a:t>جبل</a:t>
            </a:r>
          </a:p>
          <a:p>
            <a:pPr defTabSz="914400" eaLnBrk="1" hangingPunct="1">
              <a:spcBef>
                <a:spcPct val="50000"/>
              </a:spcBef>
            </a:pPr>
            <a:r>
              <a:rPr lang="ar-JO" sz="3200" b="1" dirty="0">
                <a:solidFill>
                  <a:srgbClr val="FFFFFF"/>
                </a:solidFill>
                <a:effectLst>
                  <a:glow rad="228600">
                    <a:srgbClr val="000000"/>
                  </a:glow>
                </a:effectLst>
                <a:latin typeface="Arial" charset="0"/>
                <a:cs typeface="Arial" charset="0"/>
              </a:rPr>
              <a:t>سيناء</a:t>
            </a:r>
            <a:endParaRPr lang="en-US" sz="3200" b="1" dirty="0">
              <a:solidFill>
                <a:srgbClr val="FFFFFF"/>
              </a:solidFill>
              <a:effectLst>
                <a:glow rad="228600">
                  <a:srgbClr val="000000"/>
                </a:glow>
              </a:effectLst>
              <a:latin typeface="Arial" charset="0"/>
              <a:cs typeface="Arial" charset="0"/>
            </a:endParaRPr>
          </a:p>
        </p:txBody>
      </p:sp>
    </p:spTree>
    <p:extLst>
      <p:ext uri="{BB962C8B-B14F-4D97-AF65-F5344CB8AC3E}">
        <p14:creationId xmlns:p14="http://schemas.microsoft.com/office/powerpoint/2010/main" val="27205334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0842"/>
                                        </p:tgtEl>
                                        <p:attrNameLst>
                                          <p:attrName>style.visibility</p:attrName>
                                        </p:attrNameLst>
                                      </p:cBhvr>
                                      <p:to>
                                        <p:strVal val="visible"/>
                                      </p:to>
                                    </p:set>
                                    <p:animEffect transition="in" filter="wipe(down)">
                                      <p:cBhvr>
                                        <p:cTn id="11" dur="1600"/>
                                        <p:tgtEl>
                                          <p:spTgt spid="120842"/>
                                        </p:tgtEl>
                                      </p:cBhvr>
                                    </p:animEffect>
                                  </p:childTnLst>
                                </p:cTn>
                              </p:par>
                            </p:childTnLst>
                          </p:cTn>
                        </p:par>
                        <p:par>
                          <p:cTn id="12" fill="hold">
                            <p:stCondLst>
                              <p:cond delay="2100"/>
                            </p:stCondLst>
                            <p:childTnLst>
                              <p:par>
                                <p:cTn id="13" presetID="22" presetClass="entr" presetSubtype="8" fill="hold" nodeType="afterEffect">
                                  <p:stCondLst>
                                    <p:cond delay="0"/>
                                  </p:stCondLst>
                                  <p:childTnLst>
                                    <p:set>
                                      <p:cBhvr>
                                        <p:cTn id="14" dur="1" fill="hold">
                                          <p:stCondLst>
                                            <p:cond delay="0"/>
                                          </p:stCondLst>
                                        </p:cTn>
                                        <p:tgtEl>
                                          <p:spTgt spid="120843"/>
                                        </p:tgtEl>
                                        <p:attrNameLst>
                                          <p:attrName>style.visibility</p:attrName>
                                        </p:attrNameLst>
                                      </p:cBhvr>
                                      <p:to>
                                        <p:strVal val="visible"/>
                                      </p:to>
                                    </p:set>
                                    <p:animEffect transition="in" filter="wipe(left)">
                                      <p:cBhvr>
                                        <p:cTn id="15" dur="1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75809" name="Object 2"/>
          <p:cNvGraphicFramePr>
            <a:graphicFrameLocks noChangeAspect="1"/>
          </p:cNvGraphicFramePr>
          <p:nvPr/>
        </p:nvGraphicFramePr>
        <p:xfrm>
          <a:off x="762000" y="76200"/>
          <a:ext cx="7924800" cy="6711950"/>
        </p:xfrm>
        <a:graphic>
          <a:graphicData uri="http://schemas.openxmlformats.org/presentationml/2006/ole">
            <mc:AlternateContent xmlns:mc="http://schemas.openxmlformats.org/markup-compatibility/2006">
              <mc:Choice xmlns:v="urn:schemas-microsoft-com:vml" Requires="v">
                <p:oleObj spid="_x0000_s1033" name="Photo Editor Photo" r:id="rId4" imgW="2743438" imgH="2324301" progId="MSPhotoEd.3">
                  <p:embed/>
                </p:oleObj>
              </mc:Choice>
              <mc:Fallback>
                <p:oleObj name="Photo Editor Photo" r:id="rId4" imgW="2743438" imgH="2324301"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76200"/>
                        <a:ext cx="7924800" cy="6711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0115" name="Rectangle 3"/>
          <p:cNvSpPr>
            <a:spLocks noGrp="1" noChangeArrowheads="1"/>
          </p:cNvSpPr>
          <p:nvPr>
            <p:ph type="title" idx="4294967295"/>
          </p:nvPr>
        </p:nvSpPr>
        <p:spPr>
          <a:xfrm>
            <a:off x="609600" y="228600"/>
            <a:ext cx="7772400" cy="838200"/>
          </a:xfrm>
        </p:spPr>
        <p:txBody>
          <a:bodyPr/>
          <a:lstStyle/>
          <a:p>
            <a:pPr algn="ctr" eaLnBrk="1" hangingPunct="1"/>
            <a:r>
              <a:rPr lang="ar-JO" altLang="zh-CN" b="1" dirty="0">
                <a:solidFill>
                  <a:srgbClr val="000099"/>
                </a:solidFill>
                <a:latin typeface="Arial" panose="020B0604020202020204" pitchFamily="34" charset="0"/>
                <a:cs typeface="Arial" panose="020B0604020202020204" pitchFamily="34" charset="0"/>
              </a:rPr>
              <a:t>عليك أخذ الخروج بالإيمان!</a:t>
            </a:r>
            <a:endParaRPr lang="en-US" altLang="zh-CN" b="1" dirty="0">
              <a:solidFill>
                <a:srgbClr val="000099"/>
              </a:solidFill>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755576" y="5877272"/>
            <a:ext cx="7920880" cy="792088"/>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a:lstStyle>
          <a:p>
            <a:pPr algn="ctr" defTabSz="914400" eaLnBrk="1" hangingPunct="1"/>
            <a:r>
              <a:rPr lang="ar-JO" altLang="zh-CN" sz="3200" b="1" dirty="0">
                <a:solidFill>
                  <a:srgbClr val="000099"/>
                </a:solidFill>
                <a:latin typeface="Arial" panose="020B0604020202020204" pitchFamily="34" charset="0"/>
                <a:cs typeface="Arial" panose="020B0604020202020204" pitchFamily="34" charset="0"/>
              </a:rPr>
              <a:t>أعتقد أنه لديكَ بعض القضايا الإيمانية الجادّة</a:t>
            </a:r>
            <a:endParaRPr lang="en-US" altLang="zh-CN" sz="3200" b="1" dirty="0">
              <a:solidFill>
                <a:srgbClr val="0000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80152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90115">
                                            <p:txEl>
                                              <p:pRg st="0" end="0"/>
                                            </p:txEl>
                                          </p:spTgt>
                                        </p:tgtEl>
                                        <p:attrNameLst>
                                          <p:attrName>style.visibility</p:attrName>
                                        </p:attrNameLst>
                                      </p:cBhvr>
                                      <p:to>
                                        <p:strVal val="visible"/>
                                      </p:to>
                                    </p:set>
                                    <p:anim calcmode="lin" valueType="num">
                                      <p:cBhvr additive="base">
                                        <p:cTn id="7" dur="75" fill="hold"/>
                                        <p:tgtEl>
                                          <p:spTgt spid="90115">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9011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75"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autoUpdateAnimBg="0"/>
      <p:bldP spid="4"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5" descr="crossingred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05300" y="0"/>
            <a:ext cx="48387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3938" name="Rectangle 2"/>
          <p:cNvSpPr>
            <a:spLocks noGrp="1" noChangeArrowheads="1"/>
          </p:cNvSpPr>
          <p:nvPr>
            <p:ph type="title"/>
          </p:nvPr>
        </p:nvSpPr>
        <p:spPr>
          <a:xfrm>
            <a:off x="685800" y="0"/>
            <a:ext cx="3886200" cy="1143000"/>
          </a:xfrm>
        </p:spPr>
        <p:txBody>
          <a:bodyPr/>
          <a:lstStyle/>
          <a:p>
            <a:pPr algn="ctr"/>
            <a:r>
              <a:rPr kumimoji="1" lang="ar-JO" sz="3200" b="1" dirty="0">
                <a:solidFill>
                  <a:schemeClr val="tx1"/>
                </a:solidFill>
                <a:latin typeface="Arial" panose="020B0604020202020204" pitchFamily="34" charset="0"/>
                <a:cs typeface="Arial" panose="020B0604020202020204" pitchFamily="34" charset="0"/>
              </a:rPr>
              <a:t>لماذا يعتبر الخروج</a:t>
            </a:r>
            <a:br>
              <a:rPr kumimoji="1" lang="ar-JO" sz="3200" b="1" dirty="0">
                <a:solidFill>
                  <a:schemeClr val="tx1"/>
                </a:solidFill>
                <a:latin typeface="Arial" panose="020B0604020202020204" pitchFamily="34" charset="0"/>
                <a:cs typeface="Arial" panose="020B0604020202020204" pitchFamily="34" charset="0"/>
              </a:rPr>
            </a:br>
            <a:r>
              <a:rPr kumimoji="1" lang="ar-JO" sz="3200" b="1" dirty="0">
                <a:solidFill>
                  <a:schemeClr val="tx1"/>
                </a:solidFill>
                <a:latin typeface="Arial" panose="020B0604020202020204" pitchFamily="34" charset="0"/>
                <a:cs typeface="Arial" panose="020B0604020202020204" pitchFamily="34" charset="0"/>
              </a:rPr>
              <a:t>مهمًا جدًا؟</a:t>
            </a:r>
            <a:endParaRPr kumimoji="1" lang="en-US" sz="4000" b="1" dirty="0">
              <a:solidFill>
                <a:schemeClr val="tx1"/>
              </a:solidFill>
              <a:latin typeface="Arial" panose="020B0604020202020204" pitchFamily="34" charset="0"/>
              <a:cs typeface="Arial" panose="020B0604020202020204" pitchFamily="34" charset="0"/>
            </a:endParaRPr>
          </a:p>
        </p:txBody>
      </p:sp>
      <p:sp>
        <p:nvSpPr>
          <p:cNvPr id="294915" name="Rectangle 6"/>
          <p:cNvSpPr>
            <a:spLocks noChangeArrowheads="1"/>
          </p:cNvSpPr>
          <p:nvPr/>
        </p:nvSpPr>
        <p:spPr bwMode="auto">
          <a:xfrm>
            <a:off x="755650" y="1327150"/>
            <a:ext cx="35687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01638" indent="-401638" algn="r" defTabSz="914400" rtl="1" eaLnBrk="0" fontAlgn="base" hangingPunct="0">
              <a:lnSpc>
                <a:spcPct val="80000"/>
              </a:lnSpc>
              <a:spcBef>
                <a:spcPct val="20000"/>
              </a:spcBef>
              <a:spcAft>
                <a:spcPct val="0"/>
              </a:spcAft>
              <a:buSzPct val="80000"/>
              <a:buFont typeface="Wingdings" charset="0"/>
              <a:buChar char="l"/>
            </a:pPr>
            <a:r>
              <a:rPr kumimoji="1" lang="ar-JO" sz="2800" b="1" dirty="0">
                <a:solidFill>
                  <a:srgbClr val="FFFFFF"/>
                </a:solidFill>
                <a:latin typeface="Arial" panose="020B0604020202020204" pitchFamily="34" charset="0"/>
                <a:ea typeface="ＭＳ Ｐゴシック" charset="0"/>
                <a:cs typeface="Arial" panose="020B0604020202020204" pitchFamily="34" charset="0"/>
              </a:rPr>
              <a:t>الله أكثر قوّة</a:t>
            </a:r>
            <a:br>
              <a:rPr kumimoji="1" lang="en-US" sz="2800" b="1" dirty="0">
                <a:solidFill>
                  <a:srgbClr val="FFFFFF"/>
                </a:solidFill>
                <a:latin typeface="Arial" panose="020B0604020202020204" pitchFamily="34" charset="0"/>
                <a:ea typeface="ＭＳ Ｐゴシック" charset="0"/>
                <a:cs typeface="Arial" panose="020B0604020202020204" pitchFamily="34" charset="0"/>
              </a:rPr>
            </a:br>
            <a:r>
              <a:rPr kumimoji="1" lang="ar-JO" sz="2800" b="1" dirty="0">
                <a:solidFill>
                  <a:srgbClr val="FFFFFF"/>
                </a:solidFill>
                <a:latin typeface="Arial" panose="020B0604020202020204" pitchFamily="34" charset="0"/>
                <a:ea typeface="ＭＳ Ｐゴシック" charset="0"/>
                <a:cs typeface="Arial" panose="020B0604020202020204" pitchFamily="34" charset="0"/>
              </a:rPr>
              <a:t>من آلهة مصر</a:t>
            </a:r>
            <a:r>
              <a:rPr kumimoji="1" lang="en-US" sz="2800" b="1" dirty="0">
                <a:solidFill>
                  <a:srgbClr val="FFFFFF"/>
                </a:solidFill>
                <a:latin typeface="Arial" panose="020B0604020202020204" pitchFamily="34" charset="0"/>
                <a:ea typeface="ＭＳ Ｐゴシック" charset="0"/>
                <a:cs typeface="Arial" panose="020B0604020202020204" pitchFamily="34" charset="0"/>
              </a:rPr>
              <a:t> </a:t>
            </a:r>
            <a:br>
              <a:rPr kumimoji="1" lang="en-US" sz="2800" b="1" dirty="0">
                <a:solidFill>
                  <a:srgbClr val="FFFFFF"/>
                </a:solidFill>
                <a:latin typeface="Arial" panose="020B0604020202020204" pitchFamily="34" charset="0"/>
                <a:ea typeface="ＭＳ Ｐゴシック" charset="0"/>
                <a:cs typeface="Arial" panose="020B0604020202020204" pitchFamily="34" charset="0"/>
              </a:rPr>
            </a:br>
            <a:r>
              <a:rPr kumimoji="1" lang="ar-JO" sz="2800" b="1" dirty="0">
                <a:solidFill>
                  <a:srgbClr val="FFFFFF"/>
                </a:solidFill>
                <a:latin typeface="Arial" panose="020B0604020202020204" pitchFamily="34" charset="0"/>
                <a:ea typeface="ＭＳ Ｐゴシック" charset="0"/>
                <a:cs typeface="Arial" panose="020B0604020202020204" pitchFamily="34" charset="0"/>
              </a:rPr>
              <a:t>(12: 29، 37)!</a:t>
            </a:r>
          </a:p>
          <a:p>
            <a:pPr marL="401638" indent="-401638" algn="r" defTabSz="914400" rtl="1" eaLnBrk="0" fontAlgn="base" hangingPunct="0">
              <a:lnSpc>
                <a:spcPct val="80000"/>
              </a:lnSpc>
              <a:spcBef>
                <a:spcPct val="20000"/>
              </a:spcBef>
              <a:spcAft>
                <a:spcPct val="0"/>
              </a:spcAft>
              <a:buSzPct val="80000"/>
              <a:buFont typeface="Wingdings" charset="0"/>
              <a:buChar char="l"/>
            </a:pPr>
            <a:endParaRPr kumimoji="1" lang="en-US" sz="1400" b="1" dirty="0">
              <a:solidFill>
                <a:srgbClr val="FFFFFF"/>
              </a:solidFill>
              <a:latin typeface="Arial" charset="0"/>
              <a:ea typeface="ＭＳ Ｐゴシック" charset="0"/>
              <a:cs typeface="ＭＳ Ｐゴシック" charset="0"/>
            </a:endParaRPr>
          </a:p>
          <a:p>
            <a:pPr marL="401638" indent="-401638" algn="r" defTabSz="914400" rtl="1" eaLnBrk="0" fontAlgn="base" hangingPunct="0">
              <a:lnSpc>
                <a:spcPct val="80000"/>
              </a:lnSpc>
              <a:spcBef>
                <a:spcPct val="20000"/>
              </a:spcBef>
              <a:spcAft>
                <a:spcPct val="0"/>
              </a:spcAft>
              <a:buSzPct val="80000"/>
              <a:buFont typeface="Wingdings" charset="0"/>
              <a:buChar char="l"/>
            </a:pPr>
            <a:r>
              <a:rPr kumimoji="1" lang="ar-JO" sz="2800" b="1" dirty="0">
                <a:solidFill>
                  <a:srgbClr val="FFFFFF"/>
                </a:solidFill>
                <a:latin typeface="Arial" panose="020B0604020202020204" pitchFamily="34" charset="0"/>
                <a:ea typeface="ＭＳ Ｐゴシック" charset="0"/>
                <a:cs typeface="Arial" panose="020B0604020202020204" pitchFamily="34" charset="0"/>
              </a:rPr>
              <a:t>الله أوفى بوعده</a:t>
            </a:r>
            <a:r>
              <a:rPr kumimoji="1" lang="en-US" sz="2800" b="1" dirty="0">
                <a:solidFill>
                  <a:srgbClr val="FFFFFF"/>
                </a:solidFill>
                <a:latin typeface="Arial" panose="020B0604020202020204" pitchFamily="34" charset="0"/>
                <a:ea typeface="ＭＳ Ｐゴシック" charset="0"/>
                <a:cs typeface="Arial" panose="020B0604020202020204" pitchFamily="34" charset="0"/>
              </a:rPr>
              <a:t> </a:t>
            </a:r>
            <a:r>
              <a:rPr kumimoji="1" lang="ar-JO" sz="2800" b="1" dirty="0">
                <a:solidFill>
                  <a:srgbClr val="FFFFFF"/>
                </a:solidFill>
                <a:latin typeface="Arial" panose="020B0604020202020204" pitchFamily="34" charset="0"/>
                <a:ea typeface="ＭＳ Ｐゴシック" charset="0"/>
                <a:cs typeface="Arial" panose="020B0604020202020204" pitchFamily="34" charset="0"/>
              </a:rPr>
              <a:t>حتى اليوم </a:t>
            </a:r>
            <a:r>
              <a:rPr kumimoji="1" lang="ar-JO" sz="2400" b="1" dirty="0">
                <a:solidFill>
                  <a:srgbClr val="FFFFFF"/>
                </a:solidFill>
                <a:latin typeface="Arial" panose="020B0604020202020204" pitchFamily="34" charset="0"/>
                <a:ea typeface="ＭＳ Ｐゴシック" charset="0"/>
                <a:cs typeface="Arial" panose="020B0604020202020204" pitchFamily="34" charset="0"/>
              </a:rPr>
              <a:t>(12: 40- 41، قارن مع تك 15: 15)</a:t>
            </a:r>
          </a:p>
          <a:p>
            <a:pPr marL="401638" indent="-401638" algn="r" defTabSz="914400" rtl="1" eaLnBrk="0" fontAlgn="base" hangingPunct="0">
              <a:lnSpc>
                <a:spcPct val="80000"/>
              </a:lnSpc>
              <a:spcBef>
                <a:spcPct val="20000"/>
              </a:spcBef>
              <a:spcAft>
                <a:spcPct val="0"/>
              </a:spcAft>
              <a:buSzPct val="80000"/>
              <a:buFont typeface="Wingdings" charset="0"/>
              <a:buChar char="l"/>
            </a:pPr>
            <a:endParaRPr kumimoji="1" lang="en-US" sz="1100" b="1" dirty="0">
              <a:solidFill>
                <a:srgbClr val="FFFFFF"/>
              </a:solidFill>
              <a:latin typeface="Arial" charset="0"/>
              <a:ea typeface="ＭＳ Ｐゴシック" charset="0"/>
              <a:cs typeface="ＭＳ Ｐゴシック" charset="0"/>
            </a:endParaRPr>
          </a:p>
          <a:p>
            <a:pPr marL="401638" indent="-401638" algn="r" defTabSz="914400" rtl="1" eaLnBrk="0" fontAlgn="base" hangingPunct="0">
              <a:lnSpc>
                <a:spcPct val="80000"/>
              </a:lnSpc>
              <a:spcBef>
                <a:spcPct val="20000"/>
              </a:spcBef>
              <a:spcAft>
                <a:spcPct val="0"/>
              </a:spcAft>
              <a:buSzPct val="80000"/>
              <a:buFont typeface="Wingdings" charset="0"/>
              <a:buChar char="l"/>
            </a:pPr>
            <a:r>
              <a:rPr kumimoji="1" lang="ar-JO" sz="2800" b="1" dirty="0">
                <a:solidFill>
                  <a:srgbClr val="FFFFFF"/>
                </a:solidFill>
                <a:latin typeface="Arial" panose="020B0604020202020204" pitchFamily="34" charset="0"/>
                <a:ea typeface="ＭＳ Ｐゴシック" charset="0"/>
                <a:cs typeface="Arial" panose="020B0604020202020204" pitchFamily="34" charset="0"/>
              </a:rPr>
              <a:t>تصنيف خروف عيد الفصح</a:t>
            </a:r>
            <a:r>
              <a:rPr kumimoji="1" lang="en-US" sz="2800" b="1" dirty="0">
                <a:solidFill>
                  <a:srgbClr val="FFFFFF"/>
                </a:solidFill>
                <a:latin typeface="Arial" panose="020B0604020202020204" pitchFamily="34" charset="0"/>
                <a:ea typeface="ＭＳ Ｐゴシック" charset="0"/>
                <a:cs typeface="Arial" panose="020B0604020202020204" pitchFamily="34" charset="0"/>
              </a:rPr>
              <a:t> </a:t>
            </a:r>
            <a:r>
              <a:rPr kumimoji="1" lang="ar-JO" sz="2800" b="1" dirty="0">
                <a:solidFill>
                  <a:srgbClr val="FFFFFF"/>
                </a:solidFill>
                <a:latin typeface="Arial" panose="020B0604020202020204" pitchFamily="34" charset="0"/>
                <a:ea typeface="ＭＳ Ｐゴシック" charset="0"/>
                <a:cs typeface="Arial" panose="020B0604020202020204" pitchFamily="34" charset="0"/>
              </a:rPr>
              <a:t>(12: 3-5، 27، 43، 46.   قارن مع يو 1: 29. 19: 36. 1كو 5: 7-8).</a:t>
            </a:r>
          </a:p>
          <a:p>
            <a:pPr marL="401638" indent="-401638" algn="r" defTabSz="914400" rtl="1" eaLnBrk="0" fontAlgn="base" hangingPunct="0">
              <a:lnSpc>
                <a:spcPct val="80000"/>
              </a:lnSpc>
              <a:spcBef>
                <a:spcPct val="20000"/>
              </a:spcBef>
              <a:spcAft>
                <a:spcPct val="0"/>
              </a:spcAft>
              <a:buSzPct val="80000"/>
            </a:pPr>
            <a:endParaRPr kumimoji="1" lang="ar-JO" sz="28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6001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4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49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49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5"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3163216273"/>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p:cNvGrpSpPr>
            <a:grpSpLocks/>
          </p:cNvGrpSpPr>
          <p:nvPr/>
        </p:nvGrpSpPr>
        <p:grpSpPr bwMode="auto">
          <a:xfrm>
            <a:off x="3827463" y="1028700"/>
            <a:ext cx="3048000" cy="2039938"/>
            <a:chOff x="3828256" y="1028328"/>
            <a:chExt cx="3048000" cy="2040632"/>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charset="0"/>
                <a:ea typeface="ＭＳ Ｐゴシック" charset="0"/>
                <a:cs typeface="Times New Roman"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ar-JO" sz="2800" b="1" dirty="0">
                  <a:solidFill>
                    <a:srgbClr val="FFFFFF"/>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بداية التقويم</a:t>
              </a:r>
            </a:p>
            <a:p>
              <a:pPr defTabSz="914400">
                <a:defRPr/>
              </a:pPr>
              <a:r>
                <a:rPr kumimoji="1" lang="ar-JO" sz="2800" b="1" dirty="0">
                  <a:solidFill>
                    <a:srgbClr val="FFFFFF"/>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المقدس</a:t>
              </a:r>
              <a:endParaRPr lang="en-US" sz="2800" b="1" dirty="0">
                <a:solidFill>
                  <a:srgbClr val="FFFFFF"/>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endParaRP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204810"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en-US" sz="1400">
                <a:solidFill>
                  <a:srgbClr val="000000"/>
                </a:solidFill>
                <a:latin typeface="Arial Narrow" charset="0"/>
                <a:ea typeface="ＭＳ Ｐゴシック" charset="0"/>
                <a:cs typeface="Times New Roman"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ar-JO" sz="2800" b="1" dirty="0">
                  <a:solidFill>
                    <a:srgbClr val="FFFFFF"/>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بداية التقويم</a:t>
              </a:r>
            </a:p>
            <a:p>
              <a:pPr defTabSz="914400">
                <a:defRPr/>
              </a:pPr>
              <a:r>
                <a:rPr kumimoji="1" lang="ar-JO" sz="2800" b="1" dirty="0">
                  <a:solidFill>
                    <a:srgbClr val="FFFFFF"/>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المدني</a:t>
              </a:r>
              <a:endParaRPr lang="en-US" sz="2800" b="1" dirty="0">
                <a:solidFill>
                  <a:srgbClr val="FFFFFF"/>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endParaRPr>
            </a:p>
          </p:txBody>
        </p:sp>
      </p:grpSp>
      <p:sp>
        <p:nvSpPr>
          <p:cNvPr id="43" name="Rectangle 2"/>
          <p:cNvSpPr txBox="1">
            <a:spLocks noChangeArrowheads="1"/>
          </p:cNvSpPr>
          <p:nvPr/>
        </p:nvSpPr>
        <p:spPr bwMode="auto">
          <a:xfrm>
            <a:off x="-14288" y="0"/>
            <a:ext cx="3816351" cy="4248150"/>
          </a:xfrm>
          <a:prstGeom prst="rect">
            <a:avLst/>
          </a:prstGeom>
          <a:solidFill>
            <a:srgbClr val="00009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a:lstStyle>
          <a:p>
            <a:pPr defTabSz="914400" eaLnBrk="1" hangingPunct="1">
              <a:defRPr/>
            </a:pPr>
            <a:r>
              <a:rPr lang="ar-JO" sz="2400" b="1" kern="0" dirty="0">
                <a:solidFill>
                  <a:srgbClr val="FFFF00"/>
                </a:solidFill>
                <a:latin typeface="Arial" panose="020B0604020202020204" pitchFamily="34" charset="0"/>
                <a:ea typeface="ＭＳ Ｐゴシック" charset="0"/>
                <a:cs typeface="Arial" panose="020B0604020202020204" pitchFamily="34" charset="0"/>
              </a:rPr>
              <a:t>ليلة الخروج:  </a:t>
            </a:r>
          </a:p>
          <a:p>
            <a:pPr defTabSz="914400" eaLnBrk="1" hangingPunct="1">
              <a:defRPr/>
            </a:pPr>
            <a:r>
              <a:rPr lang="ar-JO" sz="2400" b="1" kern="0" dirty="0">
                <a:solidFill>
                  <a:schemeClr val="bg1"/>
                </a:solidFill>
                <a:latin typeface="Arial" panose="020B0604020202020204" pitchFamily="34" charset="0"/>
                <a:ea typeface="ＭＳ Ｐゴシック" charset="0"/>
                <a:cs typeface="Arial" panose="020B0604020202020204" pitchFamily="34" charset="0"/>
              </a:rPr>
              <a:t>بينما كان الإسرائيليون لا يزالون في أرض مصر، أعطى الرب التعليمات التالية لموسى وهرون:</a:t>
            </a:r>
          </a:p>
          <a:p>
            <a:pPr defTabSz="914400" eaLnBrk="1" hangingPunct="1">
              <a:defRPr/>
            </a:pPr>
            <a:r>
              <a:rPr lang="ar-JO" sz="2400" b="1" kern="0" dirty="0">
                <a:solidFill>
                  <a:srgbClr val="FFFF00"/>
                </a:solidFill>
                <a:latin typeface="Arial" panose="020B0604020202020204" pitchFamily="34" charset="0"/>
                <a:ea typeface="ＭＳ Ｐゴシック" charset="0"/>
                <a:cs typeface="Arial" panose="020B0604020202020204" pitchFamily="34" charset="0"/>
              </a:rPr>
              <a:t>2 "مُنْذُ الآنَ</a:t>
            </a:r>
          </a:p>
          <a:p>
            <a:pPr defTabSz="914400" eaLnBrk="1" hangingPunct="1">
              <a:defRPr/>
            </a:pPr>
            <a:r>
              <a:rPr lang="ar-JO" sz="2400" b="1" kern="0" dirty="0">
                <a:solidFill>
                  <a:srgbClr val="FFFF00"/>
                </a:solidFill>
                <a:latin typeface="Arial" panose="020B0604020202020204" pitchFamily="34" charset="0"/>
                <a:ea typeface="ＭＳ Ｐゴシック" charset="0"/>
                <a:cs typeface="Arial" panose="020B0604020202020204" pitchFamily="34" charset="0"/>
              </a:rPr>
              <a:t> يَكُونُ لَكُمْ هَذَا الشَّهْرُ </a:t>
            </a:r>
          </a:p>
          <a:p>
            <a:pPr defTabSz="914400" eaLnBrk="1" hangingPunct="1">
              <a:defRPr/>
            </a:pPr>
            <a:r>
              <a:rPr lang="ar-JO" sz="2400" b="1" kern="0" dirty="0">
                <a:solidFill>
                  <a:srgbClr val="FFFF00"/>
                </a:solidFill>
                <a:latin typeface="Arial" panose="020B0604020202020204" pitchFamily="34" charset="0"/>
                <a:ea typeface="ＭＳ Ｐゴシック" charset="0"/>
                <a:cs typeface="Arial" panose="020B0604020202020204" pitchFamily="34" charset="0"/>
              </a:rPr>
              <a:t>رَأْسَ الشُّهُورِ</a:t>
            </a:r>
          </a:p>
          <a:p>
            <a:pPr defTabSz="914400" eaLnBrk="1" hangingPunct="1">
              <a:defRPr/>
            </a:pPr>
            <a:r>
              <a:rPr lang="ar-JO" sz="2400" b="1" kern="0" dirty="0">
                <a:solidFill>
                  <a:srgbClr val="FFFF00"/>
                </a:solidFill>
                <a:latin typeface="Arial" panose="020B0604020202020204" pitchFamily="34" charset="0"/>
                <a:ea typeface="ＭＳ Ｐゴシック" charset="0"/>
                <a:cs typeface="Arial" panose="020B0604020202020204" pitchFamily="34" charset="0"/>
              </a:rPr>
              <a:t> وَأَوَّلَ شُهُورِ السَّنَةِ".</a:t>
            </a:r>
          </a:p>
          <a:p>
            <a:pPr defTabSz="914400" eaLnBrk="1" hangingPunct="1">
              <a:defRPr/>
            </a:pPr>
            <a:r>
              <a:rPr lang="ar-JO" sz="2400" b="1" kern="0" dirty="0">
                <a:solidFill>
                  <a:srgbClr val="FFFF00"/>
                </a:solidFill>
                <a:latin typeface="Arial" panose="020B0604020202020204" pitchFamily="34" charset="0"/>
                <a:ea typeface="ＭＳ Ｐゴシック" charset="0"/>
                <a:cs typeface="Arial" panose="020B0604020202020204" pitchFamily="34" charset="0"/>
              </a:rPr>
              <a:t>(خر 12: 1- 2).</a:t>
            </a:r>
          </a:p>
          <a:p>
            <a:pPr defTabSz="914400" eaLnBrk="1" hangingPunct="1">
              <a:defRPr/>
            </a:pPr>
            <a:endParaRPr lang="ar-JO" sz="2400" b="1" kern="0" dirty="0">
              <a:solidFill>
                <a:srgbClr val="FFFF00"/>
              </a:solidFill>
              <a:latin typeface="Arial" panose="020B0604020202020204" pitchFamily="34" charset="0"/>
              <a:ea typeface="ＭＳ Ｐゴシック" charset="0"/>
              <a:cs typeface="Arial" panose="020B0604020202020204" pitchFamily="34" charset="0"/>
            </a:endParaRPr>
          </a:p>
          <a:p>
            <a:pPr defTabSz="914400" eaLnBrk="1" hangingPunct="1">
              <a:defRPr/>
            </a:pPr>
            <a:endParaRPr lang="en-US" sz="2400" b="1" kern="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 name="Title 3"/>
          <p:cNvSpPr>
            <a:spLocks noGrp="1"/>
          </p:cNvSpPr>
          <p:nvPr>
            <p:ph type="title"/>
          </p:nvPr>
        </p:nvSpPr>
        <p:spPr>
          <a:xfrm>
            <a:off x="3203575" y="2781300"/>
            <a:ext cx="3048000" cy="1409700"/>
          </a:xfrm>
        </p:spPr>
        <p:txBody>
          <a:bodyPr/>
          <a:lstStyle/>
          <a:p>
            <a:pPr>
              <a:defRPr/>
            </a:pPr>
            <a: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التقويم</a:t>
            </a:r>
            <a:b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br>
            <a: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العبري</a:t>
            </a:r>
            <a:endParaRPr lang="en-US"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ar-JO" sz="2400" b="1" dirty="0">
                <a:solidFill>
                  <a:srgbClr val="FFFFFF"/>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آذار-نيسان</a:t>
            </a:r>
            <a:endParaRPr lang="en-US" sz="2400" b="1" dirty="0">
              <a:solidFill>
                <a:srgbClr val="FFFFFF"/>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
        <p:nvSpPr>
          <p:cNvPr id="55" name="Title 3"/>
          <p:cNvSpPr txBox="1">
            <a:spLocks/>
          </p:cNvSpPr>
          <p:nvPr/>
        </p:nvSpPr>
        <p:spPr bwMode="auto">
          <a:xfrm rot="1487614">
            <a:off x="2002733" y="6252948"/>
            <a:ext cx="1819752" cy="3025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defRPr/>
            </a:pPr>
            <a:r>
              <a:rPr kumimoji="1" lang="ar-JO" sz="2400" b="1" dirty="0">
                <a:solidFill>
                  <a:srgbClr val="FFFFFF"/>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أيلول – تشرين الأول</a:t>
            </a:r>
            <a:endParaRPr lang="en-US" sz="2400" b="1" dirty="0">
              <a:solidFill>
                <a:srgbClr val="FFFFFF"/>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
        <p:nvSpPr>
          <p:cNvPr id="16" name="Text Box 10"/>
          <p:cNvSpPr txBox="1">
            <a:spLocks noChangeArrowheads="1"/>
          </p:cNvSpPr>
          <p:nvPr/>
        </p:nvSpPr>
        <p:spPr bwMode="auto">
          <a:xfrm>
            <a:off x="8301039" y="73025"/>
            <a:ext cx="698178" cy="830997"/>
          </a:xfrm>
          <a:prstGeom prst="rect">
            <a:avLst/>
          </a:prstGeom>
          <a:solidFill>
            <a:srgbClr val="000000"/>
          </a:solid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defTabSz="914400" eaLnBrk="0" fontAlgn="base" hangingPunct="0">
              <a:spcBef>
                <a:spcPct val="0"/>
              </a:spcBef>
              <a:spcAft>
                <a:spcPct val="0"/>
              </a:spcAft>
              <a:defRPr/>
            </a:pPr>
            <a:r>
              <a:rPr lang="ar-JO" b="1" dirty="0">
                <a:solidFill>
                  <a:srgbClr val="FFFFFF"/>
                </a:solidFill>
                <a:latin typeface="Arial"/>
                <a:cs typeface="Arial"/>
              </a:rPr>
              <a:t>134</a:t>
            </a:r>
            <a:endParaRPr lang="en-US" b="1" dirty="0">
              <a:solidFill>
                <a:srgbClr val="FFFFFF"/>
              </a:solidFill>
              <a:latin typeface="Arial"/>
              <a:cs typeface="Arial"/>
            </a:endParaRPr>
          </a:p>
          <a:p>
            <a:pPr algn="ctr" defTabSz="914400" eaLnBrk="0" fontAlgn="base" hangingPunct="0">
              <a:spcBef>
                <a:spcPct val="0"/>
              </a:spcBef>
              <a:spcAft>
                <a:spcPct val="0"/>
              </a:spcAft>
              <a:defRPr/>
            </a:pPr>
            <a:r>
              <a:rPr lang="ar-JO" b="1" dirty="0">
                <a:solidFill>
                  <a:srgbClr val="FFFFFF"/>
                </a:solidFill>
                <a:latin typeface="Arial"/>
                <a:cs typeface="Arial"/>
              </a:rPr>
              <a:t>221</a:t>
            </a:r>
            <a:endParaRPr lang="en-US" sz="1800" dirty="0">
              <a:solidFill>
                <a:srgbClr val="FFFFFF"/>
              </a:solidFill>
              <a:latin typeface="Arial"/>
              <a:cs typeface="Arial"/>
            </a:endParaRPr>
          </a:p>
        </p:txBody>
      </p:sp>
    </p:spTree>
    <p:extLst>
      <p:ext uri="{BB962C8B-B14F-4D97-AF65-F5344CB8AC3E}">
        <p14:creationId xmlns:p14="http://schemas.microsoft.com/office/powerpoint/2010/main" val="167871689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circle(in)">
                                      <p:cBhvr>
                                        <p:cTn id="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latin typeface="Arial" charset="0"/>
                <a:ea typeface="Osaka" charset="0"/>
                <a:cs typeface="Arial" charset="0"/>
              </a:rPr>
              <a:t>خروج ١٣</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5789327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3" descr="crossingred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05300" y="0"/>
            <a:ext cx="48387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5986" name="Rectangle 4"/>
          <p:cNvSpPr>
            <a:spLocks noGrp="1" noChangeArrowheads="1"/>
          </p:cNvSpPr>
          <p:nvPr>
            <p:ph type="title"/>
          </p:nvPr>
        </p:nvSpPr>
        <p:spPr>
          <a:xfrm>
            <a:off x="685800" y="0"/>
            <a:ext cx="3886200" cy="1143000"/>
          </a:xfrm>
        </p:spPr>
        <p:txBody>
          <a:bodyPr/>
          <a:lstStyle/>
          <a:p>
            <a:pPr algn="ctr"/>
            <a:r>
              <a:rPr kumimoji="1" lang="ar-JO" sz="4000" b="1" dirty="0">
                <a:solidFill>
                  <a:srgbClr val="FFFFFF"/>
                </a:solidFill>
                <a:latin typeface="Arial" panose="020B0604020202020204" pitchFamily="34" charset="0"/>
                <a:cs typeface="Arial" panose="020B0604020202020204" pitchFamily="34" charset="0"/>
              </a:rPr>
              <a:t>لماذا يعتبر الخروج</a:t>
            </a:r>
            <a:br>
              <a:rPr kumimoji="1" lang="ar-JO" sz="4000" b="1" dirty="0">
                <a:solidFill>
                  <a:srgbClr val="FFFFFF"/>
                </a:solidFill>
                <a:latin typeface="Arial" panose="020B0604020202020204" pitchFamily="34" charset="0"/>
                <a:cs typeface="Arial" panose="020B0604020202020204" pitchFamily="34" charset="0"/>
              </a:rPr>
            </a:br>
            <a:r>
              <a:rPr kumimoji="1" lang="ar-JO" sz="4000" b="1" dirty="0">
                <a:solidFill>
                  <a:srgbClr val="FFFFFF"/>
                </a:solidFill>
                <a:latin typeface="Arial" panose="020B0604020202020204" pitchFamily="34" charset="0"/>
                <a:cs typeface="Arial" panose="020B0604020202020204" pitchFamily="34" charset="0"/>
              </a:rPr>
              <a:t>مهمًا جدًا؟</a:t>
            </a:r>
            <a:endParaRPr kumimoji="1" lang="en-US" sz="4000" b="1" dirty="0">
              <a:solidFill>
                <a:srgbClr val="FFFFFF"/>
              </a:solidFill>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838200" y="1295400"/>
            <a:ext cx="33528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rtl="1" eaLnBrk="0" fontAlgn="base" hangingPunct="0">
              <a:lnSpc>
                <a:spcPct val="80000"/>
              </a:lnSpc>
              <a:spcBef>
                <a:spcPct val="20000"/>
              </a:spcBef>
              <a:spcAft>
                <a:spcPct val="0"/>
              </a:spcAft>
              <a:buSzPct val="80000"/>
              <a:buFont typeface="Wingdings" charset="0"/>
              <a:buChar char="l"/>
            </a:pPr>
            <a:r>
              <a:rPr kumimoji="1" lang="ar-JO" sz="2800" b="1" dirty="0">
                <a:solidFill>
                  <a:srgbClr val="FFFFFF"/>
                </a:solidFill>
                <a:latin typeface="Arial" panose="020B0604020202020204" pitchFamily="34" charset="0"/>
                <a:cs typeface="Arial" panose="020B0604020202020204" pitchFamily="34" charset="0"/>
              </a:rPr>
              <a:t>بداية الأمّة</a:t>
            </a:r>
          </a:p>
          <a:p>
            <a:pPr marL="0" indent="0" algn="r" defTabSz="914400" rtl="1" eaLnBrk="0" fontAlgn="base" hangingPunct="0">
              <a:lnSpc>
                <a:spcPct val="80000"/>
              </a:lnSpc>
              <a:spcBef>
                <a:spcPct val="20000"/>
              </a:spcBef>
              <a:spcAft>
                <a:spcPct val="0"/>
              </a:spcAft>
              <a:buSzPct val="80000"/>
            </a:pPr>
            <a:r>
              <a:rPr kumimoji="1" lang="ar-JO" sz="2800" b="1" dirty="0">
                <a:solidFill>
                  <a:srgbClr val="FFFFFF"/>
                </a:solidFill>
                <a:latin typeface="Arial" panose="020B0604020202020204" pitchFamily="34" charset="0"/>
                <a:cs typeface="Arial" panose="020B0604020202020204" pitchFamily="34" charset="0"/>
              </a:rPr>
              <a:t>    (6: 6- 8)</a:t>
            </a:r>
          </a:p>
          <a:p>
            <a:pPr marL="0" indent="0" defTabSz="914400" eaLnBrk="0" fontAlgn="base" hangingPunct="0">
              <a:lnSpc>
                <a:spcPct val="80000"/>
              </a:lnSpc>
              <a:spcBef>
                <a:spcPct val="20000"/>
              </a:spcBef>
              <a:spcAft>
                <a:spcPct val="0"/>
              </a:spcAft>
              <a:buSzPct val="80000"/>
            </a:pPr>
            <a:endParaRPr kumimoji="1" lang="en-US" sz="2800" b="1" dirty="0">
              <a:solidFill>
                <a:srgbClr val="FFFFFF"/>
              </a:solidFill>
              <a:latin typeface="Arial" charset="0"/>
            </a:endParaRPr>
          </a:p>
          <a:p>
            <a:pPr algn="r" defTabSz="914400" rtl="1" eaLnBrk="0" fontAlgn="base" hangingPunct="0">
              <a:lnSpc>
                <a:spcPct val="80000"/>
              </a:lnSpc>
              <a:spcBef>
                <a:spcPct val="20000"/>
              </a:spcBef>
              <a:spcAft>
                <a:spcPct val="0"/>
              </a:spcAft>
              <a:buSzPct val="80000"/>
              <a:buFont typeface="Wingdings" charset="0"/>
              <a:buChar char="l"/>
            </a:pPr>
            <a:r>
              <a:rPr kumimoji="1" lang="ar-JO" sz="2800" b="1" dirty="0">
                <a:solidFill>
                  <a:srgbClr val="FFFFFF"/>
                </a:solidFill>
                <a:latin typeface="Arial" panose="020B0604020202020204" pitchFamily="34" charset="0"/>
                <a:cs typeface="Arial" panose="020B0604020202020204" pitchFamily="34" charset="0"/>
              </a:rPr>
              <a:t>تقويم جديد</a:t>
            </a:r>
          </a:p>
          <a:p>
            <a:pPr marL="0" indent="0" algn="r" defTabSz="914400" rtl="1" eaLnBrk="0" fontAlgn="base" hangingPunct="0">
              <a:lnSpc>
                <a:spcPct val="80000"/>
              </a:lnSpc>
              <a:spcBef>
                <a:spcPct val="20000"/>
              </a:spcBef>
              <a:spcAft>
                <a:spcPct val="0"/>
              </a:spcAft>
              <a:buSzPct val="80000"/>
            </a:pPr>
            <a:r>
              <a:rPr kumimoji="1" lang="ar-JO" sz="2800" b="1" dirty="0">
                <a:solidFill>
                  <a:srgbClr val="FFFFFF"/>
                </a:solidFill>
                <a:latin typeface="Arial" panose="020B0604020202020204" pitchFamily="34" charset="0"/>
                <a:cs typeface="Arial" panose="020B0604020202020204" pitchFamily="34" charset="0"/>
              </a:rPr>
              <a:t>    (12: 2)</a:t>
            </a:r>
          </a:p>
          <a:p>
            <a:pPr marL="0" indent="0" defTabSz="914400" eaLnBrk="0" fontAlgn="base" hangingPunct="0">
              <a:lnSpc>
                <a:spcPct val="80000"/>
              </a:lnSpc>
              <a:spcBef>
                <a:spcPct val="20000"/>
              </a:spcBef>
              <a:spcAft>
                <a:spcPct val="0"/>
              </a:spcAft>
              <a:buSzPct val="80000"/>
            </a:pPr>
            <a:endParaRPr kumimoji="1" lang="en-US" sz="2800" b="1" dirty="0">
              <a:solidFill>
                <a:srgbClr val="FFFFFF"/>
              </a:solidFill>
              <a:latin typeface="Arial" charset="0"/>
            </a:endParaRPr>
          </a:p>
          <a:p>
            <a:pPr algn="r" defTabSz="914400" rtl="1" eaLnBrk="0" fontAlgn="base" hangingPunct="0">
              <a:lnSpc>
                <a:spcPct val="80000"/>
              </a:lnSpc>
              <a:spcBef>
                <a:spcPct val="20000"/>
              </a:spcBef>
              <a:spcAft>
                <a:spcPct val="0"/>
              </a:spcAft>
              <a:buSzPct val="80000"/>
              <a:buFont typeface="Wingdings" charset="0"/>
              <a:buChar char="l"/>
            </a:pPr>
            <a:r>
              <a:rPr kumimoji="1" lang="ar-JO" sz="2800" b="1" dirty="0">
                <a:solidFill>
                  <a:srgbClr val="FFFFFF"/>
                </a:solidFill>
                <a:latin typeface="Arial" panose="020B0604020202020204" pitchFamily="34" charset="0"/>
                <a:cs typeface="Arial" panose="020B0604020202020204" pitchFamily="34" charset="0"/>
              </a:rPr>
              <a:t>استجابة الإيمان </a:t>
            </a:r>
          </a:p>
          <a:p>
            <a:pPr marL="0" indent="0" algn="r" defTabSz="914400" rtl="1" eaLnBrk="0" fontAlgn="base" hangingPunct="0">
              <a:lnSpc>
                <a:spcPct val="80000"/>
              </a:lnSpc>
              <a:spcBef>
                <a:spcPct val="20000"/>
              </a:spcBef>
              <a:spcAft>
                <a:spcPct val="0"/>
              </a:spcAft>
              <a:buSzPct val="80000"/>
            </a:pPr>
            <a:r>
              <a:rPr kumimoji="1" lang="ar-JO" sz="2800" b="1" dirty="0">
                <a:solidFill>
                  <a:srgbClr val="FFFFFF"/>
                </a:solidFill>
                <a:latin typeface="Arial" panose="020B0604020202020204" pitchFamily="34" charset="0"/>
                <a:cs typeface="Arial" panose="020B0604020202020204" pitchFamily="34" charset="0"/>
              </a:rPr>
              <a:t>    لنوال الحياة </a:t>
            </a:r>
          </a:p>
          <a:p>
            <a:pPr marL="0" indent="0" algn="r" defTabSz="914400" rtl="1" eaLnBrk="0" fontAlgn="base" hangingPunct="0">
              <a:lnSpc>
                <a:spcPct val="80000"/>
              </a:lnSpc>
              <a:spcBef>
                <a:spcPct val="20000"/>
              </a:spcBef>
              <a:spcAft>
                <a:spcPct val="0"/>
              </a:spcAft>
              <a:buSzPct val="80000"/>
            </a:pPr>
            <a:r>
              <a:rPr kumimoji="1" lang="ar-JO" sz="2800" b="1" dirty="0">
                <a:solidFill>
                  <a:srgbClr val="FFFFFF"/>
                </a:solidFill>
                <a:latin typeface="Arial" panose="020B0604020202020204" pitchFamily="34" charset="0"/>
                <a:cs typeface="Arial" panose="020B0604020202020204" pitchFamily="34" charset="0"/>
              </a:rPr>
              <a:t>    الجديدة</a:t>
            </a:r>
            <a:endParaRPr kumimoji="1" lang="en-US"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6042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999"/>
                                          </p:stCondLst>
                                        </p:cTn>
                                        <p:tgtEl>
                                          <p:spTgt spid="5">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99"/>
                                          </p:stCondLst>
                                        </p:cTn>
                                        <p:tgtEl>
                                          <p:spTgt spid="5">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99"/>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خروج </a:t>
            </a:r>
            <a:r>
              <a:rPr lang="ar-JO" sz="8800" dirty="0">
                <a:latin typeface="Arial" charset="0"/>
                <a:ea typeface="Osaka" charset="0"/>
                <a:cs typeface="Arial" charset="0"/>
              </a:rPr>
              <a:t>١٤</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718862197"/>
      </p:ext>
    </p:extLst>
  </p:cSld>
  <p:clrMapOvr>
    <a:overrideClrMapping bg1="lt1" tx1="dk1" bg2="lt2" tx2="dk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45442" name="Picture 2" descr="Pesache bakground.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5443" name="Text Box 4"/>
          <p:cNvSpPr txBox="1">
            <a:spLocks noChangeArrowheads="1"/>
          </p:cNvSpPr>
          <p:nvPr/>
        </p:nvSpPr>
        <p:spPr bwMode="auto">
          <a:xfrm>
            <a:off x="10260013" y="1628775"/>
            <a:ext cx="4206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endParaRPr lang="en-US">
              <a:solidFill>
                <a:srgbClr val="000000"/>
              </a:solidFill>
              <a:latin typeface="Arial" charset="0"/>
              <a:ea typeface="ヒラギノ角ゴ Pro W3" charset="0"/>
              <a:cs typeface="ヒラギノ角ゴ Pro W3" charset="0"/>
            </a:endParaRPr>
          </a:p>
        </p:txBody>
      </p:sp>
      <p:sp>
        <p:nvSpPr>
          <p:cNvPr id="5" name="Text Box 8"/>
          <p:cNvSpPr txBox="1">
            <a:spLocks noChangeArrowheads="1"/>
          </p:cNvSpPr>
          <p:nvPr/>
        </p:nvSpPr>
        <p:spPr bwMode="auto">
          <a:xfrm>
            <a:off x="908144" y="3848968"/>
            <a:ext cx="5580062" cy="769938"/>
          </a:xfrm>
          <a:prstGeom prst="rect">
            <a:avLst/>
          </a:prstGeom>
          <a:noFill/>
          <a:ln w="9525">
            <a:noFill/>
            <a:miter lim="800000"/>
            <a:headEnd/>
            <a:tailEnd/>
          </a:ln>
          <a:effectLst>
            <a:outerShdw blurRad="63500" dist="152400" dir="2700000" algn="ctr" rotWithShape="0">
              <a:schemeClr val="bg2">
                <a:alpha val="74998"/>
              </a:scheme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defTabSz="914400" eaLnBrk="0" fontAlgn="base" hangingPunct="0">
              <a:spcBef>
                <a:spcPct val="50000"/>
              </a:spcBef>
              <a:spcAft>
                <a:spcPct val="0"/>
              </a:spcAft>
              <a:defRPr/>
            </a:pPr>
            <a:r>
              <a:rPr lang="ar-JO" sz="4400" i="1" dirty="0">
                <a:solidFill>
                  <a:srgbClr val="FFE595"/>
                </a:solidFill>
                <a:effectLst>
                  <a:outerShdw blurRad="50800" dist="63500" dir="2700000" algn="tl" rotWithShape="0">
                    <a:srgbClr val="000000">
                      <a:alpha val="87000"/>
                    </a:srgbClr>
                  </a:outerShdw>
                </a:effectLst>
                <a:latin typeface="Arial" charset="0"/>
                <a:ea typeface="ヒラギノ角ゴ Pro W3" charset="0"/>
                <a:cs typeface="ヒラギノ角ゴ Pro W3" charset="0"/>
              </a:rPr>
              <a:t>وجبة عيد الفصح</a:t>
            </a:r>
            <a:endParaRPr lang="en-US" sz="4400" i="1" dirty="0">
              <a:solidFill>
                <a:srgbClr val="CFF989"/>
              </a:solidFill>
              <a:effectLst>
                <a:outerShdw blurRad="50800" dist="63500" dir="2700000" algn="tl" rotWithShape="0">
                  <a:srgbClr val="000000">
                    <a:alpha val="87000"/>
                  </a:srgbClr>
                </a:outerShdw>
              </a:effectLst>
              <a:latin typeface="Arial" charset="0"/>
              <a:ea typeface="ヒラギノ角ゴ Pro W3" charset="0"/>
              <a:cs typeface="ヒラギノ角ゴ Pro W3" charset="0"/>
            </a:endParaRPr>
          </a:p>
        </p:txBody>
      </p:sp>
      <p:sp>
        <p:nvSpPr>
          <p:cNvPr id="445445" name="Rectangle 10"/>
          <p:cNvSpPr>
            <a:spLocks noChangeArrowheads="1"/>
          </p:cNvSpPr>
          <p:nvPr/>
        </p:nvSpPr>
        <p:spPr bwMode="auto">
          <a:xfrm>
            <a:off x="13476288" y="3790950"/>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endParaRPr lang="en-US" sz="2400">
              <a:solidFill>
                <a:srgbClr val="000000"/>
              </a:solidFill>
              <a:latin typeface="Arial" charset="0"/>
              <a:ea typeface="ヒラギノ角ゴ Pro W3" charset="0"/>
              <a:cs typeface="ヒラギノ角ゴ Pro W3" charset="0"/>
            </a:endParaRPr>
          </a:p>
        </p:txBody>
      </p:sp>
      <p:sp>
        <p:nvSpPr>
          <p:cNvPr id="7" name="Text Box 11"/>
          <p:cNvSpPr txBox="1">
            <a:spLocks noChangeArrowheads="1"/>
          </p:cNvSpPr>
          <p:nvPr/>
        </p:nvSpPr>
        <p:spPr bwMode="auto">
          <a:xfrm>
            <a:off x="9513888" y="5010150"/>
            <a:ext cx="5791200" cy="646331"/>
          </a:xfrm>
          <a:prstGeom prst="rect">
            <a:avLst/>
          </a:prstGeom>
          <a:noFill/>
          <a:ln w="9525">
            <a:noFill/>
            <a:miter lim="800000"/>
            <a:headEnd/>
            <a:tailEnd/>
          </a:ln>
          <a:effectLst>
            <a:outerShdw blurRad="63500" dist="152394" dir="2459995" algn="ctr" rotWithShape="0">
              <a:schemeClr val="tx1">
                <a:alpha val="74998"/>
              </a:scheme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defTabSz="914400" eaLnBrk="0" fontAlgn="base" hangingPunct="0">
              <a:spcBef>
                <a:spcPct val="50000"/>
              </a:spcBef>
              <a:spcAft>
                <a:spcPct val="0"/>
              </a:spcAft>
              <a:defRPr/>
            </a:pPr>
            <a:r>
              <a:rPr lang="ar-JO" sz="3600" dirty="0">
                <a:solidFill>
                  <a:srgbClr val="FFFFFF"/>
                </a:solidFill>
                <a:effectLst>
                  <a:outerShdw blurRad="50800" dist="63500" dir="2700000" algn="tl" rotWithShape="0">
                    <a:srgbClr val="000000">
                      <a:alpha val="87000"/>
                    </a:srgbClr>
                  </a:outerShdw>
                </a:effectLst>
                <a:latin typeface="Arial" panose="020B0604020202020204" pitchFamily="34" charset="0"/>
                <a:ea typeface="ヒラギノ角ゴ Pro W3" charset="0"/>
                <a:cs typeface="Arial" panose="020B0604020202020204" pitchFamily="34" charset="0"/>
              </a:rPr>
              <a:t>لوقا 22: 7- 38</a:t>
            </a:r>
          </a:p>
        </p:txBody>
      </p:sp>
      <p:sp>
        <p:nvSpPr>
          <p:cNvPr id="124930" name="Title 1"/>
          <p:cNvSpPr>
            <a:spLocks noGrp="1"/>
          </p:cNvSpPr>
          <p:nvPr>
            <p:ph type="ctrTitle"/>
          </p:nvPr>
        </p:nvSpPr>
        <p:spPr>
          <a:xfrm>
            <a:off x="835242" y="1847850"/>
            <a:ext cx="9144000" cy="1728192"/>
          </a:xfrm>
        </p:spPr>
        <p:txBody>
          <a:bodyPr/>
          <a:lstStyle/>
          <a:p>
            <a:pPr algn="l">
              <a:spcBef>
                <a:spcPct val="50000"/>
              </a:spcBef>
              <a:defRPr/>
            </a:pPr>
            <a:r>
              <a:rPr lang="ar-JO" sz="9600" dirty="0">
                <a:solidFill>
                  <a:srgbClr val="EFE409"/>
                </a:solidFill>
                <a:effectLst>
                  <a:glow rad="139700">
                    <a:schemeClr val="tx1">
                      <a:alpha val="99000"/>
                    </a:schemeClr>
                  </a:glow>
                </a:effectLst>
                <a:latin typeface="Times New Roman"/>
                <a:ea typeface="ヒラギノ角ゴ Pro W3" charset="0"/>
                <a:cs typeface="Times New Roman"/>
              </a:rPr>
              <a:t>الفصح</a:t>
            </a:r>
            <a:endParaRPr lang="en-US" sz="6600" dirty="0">
              <a:solidFill>
                <a:srgbClr val="EFE409"/>
              </a:solidFill>
              <a:effectLst>
                <a:glow rad="139700">
                  <a:schemeClr val="tx1">
                    <a:alpha val="99000"/>
                  </a:schemeClr>
                </a:glow>
              </a:effectLst>
              <a:latin typeface="Times New Roman"/>
              <a:ea typeface="ヒラギノ角ゴ Pro W3" charset="0"/>
              <a:cs typeface="Times New Roman"/>
            </a:endParaRPr>
          </a:p>
        </p:txBody>
      </p:sp>
    </p:spTree>
    <p:extLst>
      <p:ext uri="{BB962C8B-B14F-4D97-AF65-F5344CB8AC3E}">
        <p14:creationId xmlns:p14="http://schemas.microsoft.com/office/powerpoint/2010/main" val="25532445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خروج </a:t>
            </a:r>
            <a:r>
              <a:rPr lang="ar-JO" sz="8800" dirty="0">
                <a:latin typeface="Arial" charset="0"/>
                <a:ea typeface="Osaka" charset="0"/>
                <a:cs typeface="Arial" charset="0"/>
              </a:rPr>
              <a:t>١٦</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9178163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Times New Roman" charset="0"/>
              <a:ea typeface="ＭＳ Ｐゴシック" charset="0"/>
              <a:cs typeface="ＭＳ Ｐゴシック" charset="0"/>
            </a:endParaRPr>
          </a:p>
        </p:txBody>
      </p:sp>
      <p:pic>
        <p:nvPicPr>
          <p:cNvPr id="451586" name="Picture 3" descr="OMSSO03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47664" y="0"/>
            <a:ext cx="4984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0341" name="Rectangle 5"/>
          <p:cNvSpPr>
            <a:spLocks noGrp="1" noChangeArrowheads="1"/>
          </p:cNvSpPr>
          <p:nvPr>
            <p:ph type="title" idx="4294967295"/>
          </p:nvPr>
        </p:nvSpPr>
        <p:spPr>
          <a:xfrm>
            <a:off x="1361046" y="5373216"/>
            <a:ext cx="7772400" cy="1323439"/>
          </a:xfrm>
          <a:effectLst>
            <a:outerShdw blurRad="63500" dist="38099" dir="2700000" algn="ctr" rotWithShape="0">
              <a:schemeClr val="tx1">
                <a:alpha val="74998"/>
              </a:schemeClr>
            </a:outerShdw>
          </a:effectLst>
        </p:spPr>
        <p:txBody>
          <a:bodyPr anchor="b">
            <a:spAutoFit/>
          </a:bodyPr>
          <a:lstStyle/>
          <a:p>
            <a:pPr algn="r" eaLnBrk="1" hangingPunct="1">
              <a:spcBef>
                <a:spcPct val="50000"/>
              </a:spcBef>
              <a:defRPr/>
            </a:pPr>
            <a:r>
              <a:rPr lang="ar-JO" sz="4000" b="1" dirty="0">
                <a:solidFill>
                  <a:schemeClr val="bg1"/>
                </a:solidFill>
                <a:latin typeface="Arial" panose="020B0604020202020204" pitchFamily="34" charset="0"/>
                <a:ea typeface="ＭＳ Ｐゴシック" pitchFamily="-112" charset="-128"/>
                <a:cs typeface="Arial" panose="020B0604020202020204" pitchFamily="34" charset="0"/>
              </a:rPr>
              <a:t>المَنّ</a:t>
            </a:r>
            <a:br>
              <a:rPr lang="ar-JO" sz="4000" b="1" dirty="0">
                <a:solidFill>
                  <a:schemeClr val="bg1"/>
                </a:solidFill>
                <a:latin typeface="Arial" panose="020B0604020202020204" pitchFamily="34" charset="0"/>
                <a:ea typeface="ＭＳ Ｐゴシック" pitchFamily="-112" charset="-128"/>
                <a:cs typeface="Arial" panose="020B0604020202020204" pitchFamily="34" charset="0"/>
              </a:rPr>
            </a:br>
            <a:r>
              <a:rPr lang="ar-JO" sz="4000" b="1" dirty="0">
                <a:solidFill>
                  <a:schemeClr val="bg1"/>
                </a:solidFill>
                <a:latin typeface="Arial" panose="020B0604020202020204" pitchFamily="34" charset="0"/>
                <a:ea typeface="ＭＳ Ｐゴシック" pitchFamily="-112" charset="-128"/>
                <a:cs typeface="Arial" panose="020B0604020202020204" pitchFamily="34" charset="0"/>
              </a:rPr>
              <a:t>(خر 16)</a:t>
            </a:r>
            <a:endParaRPr lang="en-US" sz="40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1940175273"/>
      </p:ext>
    </p:extLst>
  </p:cSld>
  <p:clrMapOvr>
    <a:masterClrMapping/>
  </p:clrMapOvr>
  <p:transition spd="med">
    <p:randomBar dir="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pic>
        <p:nvPicPr>
          <p:cNvPr id="455682" name="Picture 3" descr="tabernacleclou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6238" y="0"/>
            <a:ext cx="8386762" cy="683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444" name="Rectangle 4"/>
          <p:cNvSpPr>
            <a:spLocks noGrp="1"/>
          </p:cNvSpPr>
          <p:nvPr>
            <p:ph type="title"/>
          </p:nvPr>
        </p:nvSpPr>
        <p:spPr>
          <a:xfrm>
            <a:off x="685800" y="304800"/>
            <a:ext cx="7770813" cy="762000"/>
          </a:xfrm>
        </p:spPr>
        <p:txBody>
          <a:bodyPr>
            <a:normAutofit fontScale="90000"/>
          </a:bodyPr>
          <a:lstStyle/>
          <a:p>
            <a:pPr marL="715963" indent="-715963" eaLnBrk="1" hangingPunct="1">
              <a:defRPr/>
            </a:pPr>
            <a:r>
              <a:rPr lang="ar-JO" b="1" dirty="0">
                <a:effectLst>
                  <a:glow rad="317500">
                    <a:schemeClr val="bg2">
                      <a:alpha val="90000"/>
                    </a:schemeClr>
                  </a:glow>
                </a:effectLst>
                <a:latin typeface="Arial" panose="020B0604020202020204" pitchFamily="34" charset="0"/>
                <a:cs typeface="Arial" panose="020B0604020202020204" pitchFamily="34" charset="0"/>
              </a:rPr>
              <a:t>السَّحَابَة</a:t>
            </a:r>
            <a:endParaRPr lang="en-US" b="1" dirty="0">
              <a:effectLst>
                <a:glow rad="317500">
                  <a:schemeClr val="bg2">
                    <a:alpha val="90000"/>
                  </a:schemeClr>
                </a:glow>
              </a:effectLst>
              <a:latin typeface="Arial" panose="020B0604020202020204" pitchFamily="34" charset="0"/>
              <a:cs typeface="Arial" panose="020B0604020202020204" pitchFamily="34" charset="0"/>
            </a:endParaRPr>
          </a:p>
        </p:txBody>
      </p:sp>
      <p:sp>
        <p:nvSpPr>
          <p:cNvPr id="455684" name="Rectangle 5"/>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455685" name="Rectangle 6"/>
          <p:cNvSpPr>
            <a:spLocks noChangeArrowheads="1"/>
          </p:cNvSpPr>
          <p:nvPr/>
        </p:nvSpPr>
        <p:spPr bwMode="auto">
          <a:xfrm>
            <a:off x="-114300" y="5997575"/>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341447"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algn="r" defTabSz="914400" fontAlgn="base">
              <a:spcBef>
                <a:spcPct val="0"/>
              </a:spcBef>
              <a:spcAft>
                <a:spcPct val="0"/>
              </a:spcAft>
              <a:defRPr/>
            </a:pPr>
            <a:r>
              <a:rPr lang="ar-JO" sz="3600" dirty="0">
                <a:solidFill>
                  <a:srgbClr val="FFFFFF"/>
                </a:solidFill>
                <a:effectLst>
                  <a:glow rad="317500">
                    <a:srgbClr val="212121">
                      <a:alpha val="90000"/>
                    </a:srgbClr>
                  </a:glow>
                </a:effectLst>
                <a:latin typeface="Arial" panose="020B0604020202020204" pitchFamily="34" charset="0"/>
                <a:ea typeface="ＭＳ Ｐゴシック"/>
                <a:cs typeface="Arial" panose="020B0604020202020204" pitchFamily="34" charset="0"/>
              </a:rPr>
              <a:t>   خروج 40؛</a:t>
            </a:r>
          </a:p>
          <a:p>
            <a:pPr algn="r" defTabSz="914400" fontAlgn="base">
              <a:spcBef>
                <a:spcPct val="0"/>
              </a:spcBef>
              <a:spcAft>
                <a:spcPct val="0"/>
              </a:spcAft>
              <a:defRPr/>
            </a:pPr>
            <a:r>
              <a:rPr lang="ar-JO" sz="3600" dirty="0">
                <a:solidFill>
                  <a:srgbClr val="FFFFFF"/>
                </a:solidFill>
                <a:effectLst>
                  <a:glow rad="317500">
                    <a:srgbClr val="212121">
                      <a:alpha val="90000"/>
                    </a:srgbClr>
                  </a:glow>
                </a:effectLst>
                <a:latin typeface="Arial" panose="020B0604020202020204" pitchFamily="34" charset="0"/>
                <a:ea typeface="ＭＳ Ｐゴシック"/>
                <a:cs typeface="Arial" panose="020B0604020202020204" pitchFamily="34" charset="0"/>
              </a:rPr>
              <a:t>  1كو 10: 1- 4</a:t>
            </a:r>
            <a:endParaRPr lang="en-US" sz="3600" dirty="0">
              <a:solidFill>
                <a:srgbClr val="FFFFFF"/>
              </a:solidFill>
              <a:effectLst>
                <a:glow rad="317500">
                  <a:srgbClr val="212121">
                    <a:alpha val="90000"/>
                  </a:srgbClr>
                </a:glow>
              </a:effectLst>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614149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69" name="Picture 2"/>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6770"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altLang="zh-CN" sz="900" b="1">
                <a:solidFill>
                  <a:srgbClr val="FFFFFF"/>
                </a:solidFill>
              </a:rPr>
              <a:t>©2003 TBBMI</a:t>
            </a:r>
          </a:p>
        </p:txBody>
      </p:sp>
      <p:sp>
        <p:nvSpPr>
          <p:cNvPr id="851972" name="Rectangle 4"/>
          <p:cNvSpPr>
            <a:spLocks noChangeArrowheads="1"/>
          </p:cNvSpPr>
          <p:nvPr/>
        </p:nvSpPr>
        <p:spPr bwMode="auto">
          <a:xfrm>
            <a:off x="7545388" y="6527800"/>
            <a:ext cx="730250"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000000"/>
                </a:solidFill>
                <a:effectLst>
                  <a:outerShdw blurRad="38100" dist="38100" dir="2700000" algn="tl">
                    <a:srgbClr val="FFFFFF"/>
                  </a:outerShdw>
                </a:effectLst>
                <a:latin typeface="Comic Sans MS" charset="0"/>
                <a:ea typeface="ＭＳ Ｐゴシック" charset="0"/>
                <a:cs typeface="ＭＳ Ｐゴシック" charset="0"/>
              </a:rPr>
              <a:t>7.5.03a.</a:t>
            </a:r>
          </a:p>
        </p:txBody>
      </p:sp>
      <p:sp>
        <p:nvSpPr>
          <p:cNvPr id="851973" name="Rectangle 5"/>
          <p:cNvSpPr>
            <a:spLocks noChangeArrowheads="1"/>
          </p:cNvSpPr>
          <p:nvPr/>
        </p:nvSpPr>
        <p:spPr bwMode="auto">
          <a:xfrm>
            <a:off x="8077200" y="6526213"/>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000000"/>
                </a:solidFill>
                <a:effectLst>
                  <a:outerShdw blurRad="38100" dist="38100" dir="2700000" algn="tl">
                    <a:srgbClr val="FFFFFF"/>
                  </a:outerShdw>
                </a:effectLst>
                <a:latin typeface="Comic Sans MS" charset="0"/>
                <a:ea typeface="ＭＳ Ｐゴシック" charset="0"/>
                <a:cs typeface="ＭＳ Ｐゴシック" charset="0"/>
              </a:rPr>
              <a:t>19</a:t>
            </a:r>
          </a:p>
        </p:txBody>
      </p:sp>
      <p:sp>
        <p:nvSpPr>
          <p:cNvPr id="416773" name="Rectangle 6"/>
          <p:cNvSpPr>
            <a:spLocks noGrp="1" noChangeArrowheads="1"/>
          </p:cNvSpPr>
          <p:nvPr>
            <p:ph type="ctrTitle"/>
          </p:nvPr>
        </p:nvSpPr>
        <p:spPr>
          <a:xfrm>
            <a:off x="-228600" y="-152400"/>
            <a:ext cx="8688388" cy="3657600"/>
          </a:xfrm>
        </p:spPr>
        <p:txBody>
          <a:bodyPr/>
          <a:lstStyle/>
          <a:p>
            <a:pPr eaLnBrk="1" hangingPunct="1"/>
            <a:r>
              <a:rPr lang="ar-JO" altLang="zh-CN" sz="10600" dirty="0">
                <a:latin typeface="Arial" panose="020B0604020202020204" pitchFamily="34" charset="0"/>
                <a:ea typeface="ＭＳ Ｐゴシック" charset="0"/>
                <a:cs typeface="Arial" panose="020B0604020202020204" pitchFamily="34" charset="0"/>
              </a:rPr>
              <a:t>الكلمة المفتاحيّة</a:t>
            </a:r>
            <a:br>
              <a:rPr lang="ar-JO" altLang="zh-CN" sz="10600" dirty="0">
                <a:latin typeface="Arial" panose="020B0604020202020204" pitchFamily="34" charset="0"/>
                <a:ea typeface="ＭＳ Ｐゴシック" charset="0"/>
                <a:cs typeface="Arial" panose="020B0604020202020204" pitchFamily="34" charset="0"/>
              </a:rPr>
            </a:br>
            <a:r>
              <a:rPr lang="ar-JO" altLang="zh-CN" sz="10600" dirty="0">
                <a:latin typeface="Arial" panose="020B0604020202020204" pitchFamily="34" charset="0"/>
                <a:ea typeface="ＭＳ Ｐゴシック" charset="0"/>
                <a:cs typeface="Arial" panose="020B0604020202020204" pitchFamily="34" charset="0"/>
              </a:rPr>
              <a:t>في سِفر التكوين:</a:t>
            </a:r>
            <a:endParaRPr lang="en-US" altLang="zh-CN" sz="10600" dirty="0">
              <a:latin typeface="Arial" panose="020B0604020202020204" pitchFamily="34" charset="0"/>
              <a:ea typeface="ＭＳ Ｐゴシック" charset="0"/>
              <a:cs typeface="Arial" panose="020B0604020202020204" pitchFamily="34" charset="0"/>
            </a:endParaRPr>
          </a:p>
        </p:txBody>
      </p:sp>
      <p:sp>
        <p:nvSpPr>
          <p:cNvPr id="416774" name="WordArt 7"/>
          <p:cNvSpPr>
            <a:spLocks noChangeArrowheads="1" noChangeShapeType="1" noTextEdit="1"/>
          </p:cNvSpPr>
          <p:nvPr/>
        </p:nvSpPr>
        <p:spPr bwMode="auto">
          <a:xfrm>
            <a:off x="3429000" y="2514600"/>
            <a:ext cx="5334000" cy="4267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defTabSz="914400" eaLnBrk="0" fontAlgn="base" hangingPunct="0">
              <a:spcBef>
                <a:spcPct val="0"/>
              </a:spcBef>
              <a:spcAft>
                <a:spcPct val="0"/>
              </a:spcAft>
            </a:pPr>
            <a:r>
              <a:rPr lang="ar-JO" sz="3600" kern="10" dirty="0">
                <a:ln w="9525">
                  <a:round/>
                  <a:headEnd/>
                  <a:tailEnd/>
                </a:ln>
                <a:gradFill rotWithShape="1">
                  <a:gsLst>
                    <a:gs pos="0">
                      <a:srgbClr val="FFE701"/>
                    </a:gs>
                    <a:gs pos="100000">
                      <a:srgbClr val="FE3E02"/>
                    </a:gs>
                  </a:gsLst>
                  <a:lin ang="5400000" scaled="1"/>
                </a:gradFill>
                <a:latin typeface="Impact"/>
                <a:ea typeface="Impact"/>
                <a:cs typeface="Impact"/>
              </a:rPr>
              <a:t>الاختيار</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416775" name="Text Box 8"/>
          <p:cNvSpPr txBox="1">
            <a:spLocks noChangeArrowheads="1"/>
          </p:cNvSpPr>
          <p:nvPr/>
        </p:nvSpPr>
        <p:spPr bwMode="auto">
          <a:xfrm>
            <a:off x="85788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cs typeface="Arial" charset="0"/>
              </a:rPr>
              <a:t>56</a:t>
            </a:r>
            <a:endParaRPr lang="en-US" altLang="zh-CN" b="1" dirty="0">
              <a:solidFill>
                <a:srgbClr val="FFFFFF"/>
              </a:solidFill>
              <a:cs typeface="Arial" charset="0"/>
            </a:endParaRPr>
          </a:p>
        </p:txBody>
      </p:sp>
    </p:spTree>
    <p:extLst>
      <p:ext uri="{BB962C8B-B14F-4D97-AF65-F5344CB8AC3E}">
        <p14:creationId xmlns:p14="http://schemas.microsoft.com/office/powerpoint/2010/main" val="2641964134"/>
      </p:ext>
    </p:extLst>
  </p:cSld>
  <p:clrMapOvr>
    <a:masterClrMapping/>
  </p:clrMapOvr>
  <p:transition>
    <p:wheel spokes="0"/>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457730" name="Rectangle 3"/>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pic>
        <p:nvPicPr>
          <p:cNvPr id="457731" name="Picture 4" descr="redseapar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238625"/>
            <a:ext cx="9144000" cy="2619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7732" name="Picture 5" descr="CrossingRedSe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0413" y="381000"/>
            <a:ext cx="3846512" cy="3846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3494" name="Rectangle 6"/>
          <p:cNvSpPr>
            <a:spLocks noGrp="1"/>
          </p:cNvSpPr>
          <p:nvPr>
            <p:ph type="title"/>
          </p:nvPr>
        </p:nvSpPr>
        <p:spPr>
          <a:xfrm>
            <a:off x="685800" y="304800"/>
            <a:ext cx="7770813" cy="762000"/>
          </a:xfrm>
        </p:spPr>
        <p:txBody>
          <a:bodyPr>
            <a:normAutofit fontScale="90000"/>
          </a:bodyPr>
          <a:lstStyle/>
          <a:p>
            <a:pPr marL="715963" indent="-715963" eaLnBrk="1" hangingPunct="1">
              <a:defRPr/>
            </a:pPr>
            <a:r>
              <a:rPr lang="ar-JO" b="1" dirty="0">
                <a:effectLst>
                  <a:glow rad="317500">
                    <a:schemeClr val="bg2">
                      <a:alpha val="90000"/>
                    </a:schemeClr>
                  </a:glow>
                </a:effectLst>
                <a:latin typeface="Arial" panose="020B0604020202020204" pitchFamily="34" charset="0"/>
                <a:cs typeface="Arial" panose="020B0604020202020204" pitchFamily="34" charset="0"/>
              </a:rPr>
              <a:t>البَحَر</a:t>
            </a:r>
            <a:endParaRPr lang="en-US" b="1" dirty="0">
              <a:effectLst>
                <a:glow rad="317500">
                  <a:schemeClr val="bg2">
                    <a:alpha val="90000"/>
                  </a:schemeClr>
                </a:glow>
              </a:effectLst>
              <a:latin typeface="Arial" panose="020B0604020202020204" pitchFamily="34" charset="0"/>
              <a:cs typeface="Arial" panose="020B0604020202020204" pitchFamily="34" charset="0"/>
            </a:endParaRPr>
          </a:p>
        </p:txBody>
      </p:sp>
      <p:sp>
        <p:nvSpPr>
          <p:cNvPr id="8"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algn="r" defTabSz="914400" fontAlgn="base">
              <a:spcBef>
                <a:spcPct val="0"/>
              </a:spcBef>
              <a:spcAft>
                <a:spcPct val="0"/>
              </a:spcAft>
              <a:defRPr/>
            </a:pPr>
            <a:r>
              <a:rPr lang="ar-JO" sz="3600" dirty="0">
                <a:solidFill>
                  <a:srgbClr val="FFFFFF"/>
                </a:solidFill>
                <a:effectLst>
                  <a:glow rad="317500">
                    <a:srgbClr val="212121">
                      <a:alpha val="90000"/>
                    </a:srgbClr>
                  </a:glow>
                </a:effectLst>
                <a:ea typeface="ＭＳ Ｐゴシック"/>
              </a:rPr>
              <a:t>خروج 40؛</a:t>
            </a:r>
          </a:p>
          <a:p>
            <a:pPr algn="r" defTabSz="914400" fontAlgn="base">
              <a:spcBef>
                <a:spcPct val="0"/>
              </a:spcBef>
              <a:spcAft>
                <a:spcPct val="0"/>
              </a:spcAft>
              <a:defRPr/>
            </a:pPr>
            <a:r>
              <a:rPr lang="ar-JO" sz="3600" dirty="0">
                <a:solidFill>
                  <a:srgbClr val="FFFFFF"/>
                </a:solidFill>
                <a:effectLst>
                  <a:glow rad="317500">
                    <a:srgbClr val="212121">
                      <a:alpha val="90000"/>
                    </a:srgbClr>
                  </a:glow>
                </a:effectLst>
                <a:ea typeface="ＭＳ Ｐゴシック"/>
              </a:rPr>
              <a:t>1كو 10: 1- 4</a:t>
            </a:r>
            <a:endParaRPr lang="en-US" sz="3600" dirty="0">
              <a:solidFill>
                <a:srgbClr val="FFFFFF"/>
              </a:solidFill>
              <a:effectLst>
                <a:glow rad="317500">
                  <a:srgbClr val="212121">
                    <a:alpha val="90000"/>
                  </a:srgbClr>
                </a:glow>
              </a:effectLst>
              <a:ea typeface="ＭＳ Ｐゴシック"/>
            </a:endParaRPr>
          </a:p>
        </p:txBody>
      </p:sp>
    </p:spTree>
    <p:extLst>
      <p:ext uri="{BB962C8B-B14F-4D97-AF65-F5344CB8AC3E}">
        <p14:creationId xmlns:p14="http://schemas.microsoft.com/office/powerpoint/2010/main" val="23206931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345539" name="Rectangle 3"/>
          <p:cNvSpPr>
            <a:spLocks noGrp="1"/>
          </p:cNvSpPr>
          <p:nvPr>
            <p:ph type="title"/>
          </p:nvPr>
        </p:nvSpPr>
        <p:spPr>
          <a:xfrm>
            <a:off x="685800" y="304800"/>
            <a:ext cx="7770813" cy="762000"/>
          </a:xfrm>
        </p:spPr>
        <p:txBody>
          <a:bodyPr>
            <a:normAutofit fontScale="90000"/>
          </a:bodyPr>
          <a:lstStyle/>
          <a:p>
            <a:pPr marL="715963" indent="-715963">
              <a:defRPr/>
            </a:pPr>
            <a:r>
              <a:rPr lang="ar-JO" b="1" kern="1200" dirty="0">
                <a:effectLst>
                  <a:glow rad="317500">
                    <a:schemeClr val="bg2">
                      <a:alpha val="90000"/>
                    </a:schemeClr>
                  </a:glow>
                </a:effectLst>
                <a:latin typeface="Arial"/>
                <a:cs typeface="Arial"/>
              </a:rPr>
              <a:t>القائد</a:t>
            </a:r>
            <a:endParaRPr lang="en-US" b="1" kern="1200" dirty="0">
              <a:effectLst>
                <a:glow rad="317500">
                  <a:schemeClr val="bg2">
                    <a:alpha val="90000"/>
                  </a:schemeClr>
                </a:glow>
              </a:effectLst>
              <a:latin typeface="Arial"/>
              <a:cs typeface="Arial"/>
            </a:endParaRPr>
          </a:p>
        </p:txBody>
      </p:sp>
      <p:sp>
        <p:nvSpPr>
          <p:cNvPr id="459779" name="Rectangle 4"/>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pic>
        <p:nvPicPr>
          <p:cNvPr id="459780" name="Picture 5" descr="moses_red_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3313" y="1397000"/>
            <a:ext cx="6937375" cy="4916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algn="r" defTabSz="914400" fontAlgn="base">
              <a:spcBef>
                <a:spcPct val="0"/>
              </a:spcBef>
              <a:spcAft>
                <a:spcPct val="0"/>
              </a:spcAft>
              <a:defRPr/>
            </a:pPr>
            <a:r>
              <a:rPr lang="ar-JO" sz="3600" dirty="0">
                <a:solidFill>
                  <a:srgbClr val="FFFFFF"/>
                </a:solidFill>
                <a:effectLst>
                  <a:glow rad="317500">
                    <a:srgbClr val="212121">
                      <a:alpha val="90000"/>
                    </a:srgbClr>
                  </a:glow>
                </a:effectLst>
                <a:ea typeface="ＭＳ Ｐゴシック"/>
              </a:rPr>
              <a:t>خروج 40؛</a:t>
            </a:r>
          </a:p>
          <a:p>
            <a:pPr algn="r" defTabSz="914400" fontAlgn="base">
              <a:spcBef>
                <a:spcPct val="0"/>
              </a:spcBef>
              <a:spcAft>
                <a:spcPct val="0"/>
              </a:spcAft>
              <a:defRPr/>
            </a:pPr>
            <a:r>
              <a:rPr lang="ar-JO" sz="3600" dirty="0">
                <a:solidFill>
                  <a:srgbClr val="FFFFFF"/>
                </a:solidFill>
                <a:effectLst>
                  <a:glow rad="317500">
                    <a:srgbClr val="212121">
                      <a:alpha val="90000"/>
                    </a:srgbClr>
                  </a:glow>
                </a:effectLst>
                <a:ea typeface="ＭＳ Ｐゴシック"/>
              </a:rPr>
              <a:t>1كو 10: 1- 4</a:t>
            </a:r>
            <a:endParaRPr lang="en-US" sz="3600" dirty="0">
              <a:solidFill>
                <a:srgbClr val="FFFFFF"/>
              </a:solidFill>
              <a:effectLst>
                <a:glow rad="317500">
                  <a:srgbClr val="212121">
                    <a:alpha val="90000"/>
                  </a:srgbClr>
                </a:glow>
              </a:effectLst>
              <a:ea typeface="ＭＳ Ｐゴシック"/>
            </a:endParaRPr>
          </a:p>
        </p:txBody>
      </p:sp>
    </p:spTree>
    <p:extLst>
      <p:ext uri="{BB962C8B-B14F-4D97-AF65-F5344CB8AC3E}">
        <p14:creationId xmlns:p14="http://schemas.microsoft.com/office/powerpoint/2010/main" val="5258388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347587" name="Rectangle 3"/>
          <p:cNvSpPr>
            <a:spLocks noGrp="1"/>
          </p:cNvSpPr>
          <p:nvPr>
            <p:ph type="title"/>
          </p:nvPr>
        </p:nvSpPr>
        <p:spPr>
          <a:xfrm>
            <a:off x="685800" y="304800"/>
            <a:ext cx="7770813" cy="762000"/>
          </a:xfrm>
        </p:spPr>
        <p:txBody>
          <a:bodyPr>
            <a:normAutofit fontScale="90000"/>
          </a:bodyPr>
          <a:lstStyle/>
          <a:p>
            <a:pPr marL="715963" indent="-715963">
              <a:defRPr/>
            </a:pPr>
            <a:r>
              <a:rPr lang="ar-JO" b="1" kern="1200" dirty="0">
                <a:effectLst>
                  <a:glow rad="317500">
                    <a:schemeClr val="bg2">
                      <a:alpha val="90000"/>
                    </a:schemeClr>
                  </a:glow>
                </a:effectLst>
                <a:latin typeface="Arial"/>
                <a:cs typeface="Arial"/>
              </a:rPr>
              <a:t>الطَعام</a:t>
            </a:r>
            <a:endParaRPr lang="en-US" b="1" kern="1200" dirty="0">
              <a:effectLst>
                <a:glow rad="317500">
                  <a:schemeClr val="bg2">
                    <a:alpha val="90000"/>
                  </a:schemeClr>
                </a:glow>
              </a:effectLst>
              <a:latin typeface="Arial"/>
              <a:cs typeface="Arial"/>
            </a:endParaRPr>
          </a:p>
        </p:txBody>
      </p:sp>
      <p:sp>
        <p:nvSpPr>
          <p:cNvPr id="461827" name="Rectangle 4"/>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pic>
        <p:nvPicPr>
          <p:cNvPr id="461828" name="Picture 5" descr="mannagather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78050" y="1397000"/>
            <a:ext cx="4679950" cy="546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algn="r" defTabSz="914400" fontAlgn="base">
              <a:spcBef>
                <a:spcPct val="0"/>
              </a:spcBef>
              <a:spcAft>
                <a:spcPct val="0"/>
              </a:spcAft>
              <a:defRPr/>
            </a:pPr>
            <a:r>
              <a:rPr lang="ar-JO" sz="3600" dirty="0">
                <a:solidFill>
                  <a:srgbClr val="FFFFFF"/>
                </a:solidFill>
                <a:effectLst>
                  <a:glow rad="317500">
                    <a:srgbClr val="212121">
                      <a:alpha val="90000"/>
                    </a:srgbClr>
                  </a:glow>
                </a:effectLst>
                <a:ea typeface="ＭＳ Ｐゴシック"/>
              </a:rPr>
              <a:t>خروج 40؛</a:t>
            </a:r>
          </a:p>
          <a:p>
            <a:pPr algn="r" defTabSz="914400" fontAlgn="base">
              <a:spcBef>
                <a:spcPct val="0"/>
              </a:spcBef>
              <a:spcAft>
                <a:spcPct val="0"/>
              </a:spcAft>
              <a:defRPr/>
            </a:pPr>
            <a:r>
              <a:rPr lang="ar-JO" sz="3600" dirty="0">
                <a:solidFill>
                  <a:srgbClr val="FFFFFF"/>
                </a:solidFill>
                <a:effectLst>
                  <a:glow rad="317500">
                    <a:srgbClr val="212121">
                      <a:alpha val="90000"/>
                    </a:srgbClr>
                  </a:glow>
                </a:effectLst>
                <a:ea typeface="ＭＳ Ｐゴシック"/>
              </a:rPr>
              <a:t>1كو 10: 1- 4</a:t>
            </a:r>
            <a:endParaRPr lang="en-US" sz="3600" dirty="0">
              <a:solidFill>
                <a:srgbClr val="FFFFFF"/>
              </a:solidFill>
              <a:effectLst>
                <a:glow rad="317500">
                  <a:srgbClr val="212121">
                    <a:alpha val="90000"/>
                  </a:srgbClr>
                </a:glow>
              </a:effectLst>
              <a:ea typeface="ＭＳ Ｐゴシック"/>
            </a:endParaRPr>
          </a:p>
        </p:txBody>
      </p:sp>
    </p:spTree>
    <p:extLst>
      <p:ext uri="{BB962C8B-B14F-4D97-AF65-F5344CB8AC3E}">
        <p14:creationId xmlns:p14="http://schemas.microsoft.com/office/powerpoint/2010/main" val="10360672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خروج </a:t>
            </a:r>
            <a:r>
              <a:rPr lang="ar-JO" sz="8800" dirty="0">
                <a:latin typeface="Arial" charset="0"/>
                <a:ea typeface="Osaka" charset="0"/>
                <a:cs typeface="Arial" charset="0"/>
              </a:rPr>
              <a:t>١٧</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312058800"/>
      </p:ext>
    </p:extLst>
  </p:cSld>
  <p:clrMapOvr>
    <a:overrideClrMapping bg1="lt1" tx1="dk1" bg2="lt2" tx2="dk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pic>
        <p:nvPicPr>
          <p:cNvPr id="463874" name="Picture 3" descr="moses_water_from_roc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89150" y="0"/>
            <a:ext cx="55308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9636" name="Rectangle 4"/>
          <p:cNvSpPr>
            <a:spLocks noGrp="1"/>
          </p:cNvSpPr>
          <p:nvPr>
            <p:ph type="title"/>
          </p:nvPr>
        </p:nvSpPr>
        <p:spPr>
          <a:xfrm>
            <a:off x="685800" y="304800"/>
            <a:ext cx="7770813" cy="762000"/>
          </a:xfrm>
        </p:spPr>
        <p:txBody>
          <a:bodyPr>
            <a:normAutofit fontScale="90000"/>
          </a:bodyPr>
          <a:lstStyle/>
          <a:p>
            <a:pPr marL="715963" indent="-715963" algn="l">
              <a:defRPr/>
            </a:pPr>
            <a:r>
              <a:rPr lang="ar-JO" b="1" kern="1200" dirty="0">
                <a:effectLst>
                  <a:glow rad="317500">
                    <a:schemeClr val="bg2">
                      <a:alpha val="90000"/>
                    </a:schemeClr>
                  </a:glow>
                </a:effectLst>
                <a:latin typeface="Arial"/>
                <a:cs typeface="Arial"/>
              </a:rPr>
              <a:t>المــاء</a:t>
            </a:r>
            <a:endParaRPr lang="en-US" b="1" kern="1200" dirty="0">
              <a:effectLst>
                <a:glow rad="317500">
                  <a:schemeClr val="bg2">
                    <a:alpha val="90000"/>
                  </a:schemeClr>
                </a:glow>
              </a:effectLst>
              <a:latin typeface="Arial"/>
              <a:cs typeface="Arial"/>
            </a:endParaRPr>
          </a:p>
        </p:txBody>
      </p:sp>
      <p:sp>
        <p:nvSpPr>
          <p:cNvPr id="463876" name="Rectangle 5"/>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algn="r" defTabSz="914400" fontAlgn="base">
              <a:spcBef>
                <a:spcPct val="0"/>
              </a:spcBef>
              <a:spcAft>
                <a:spcPct val="0"/>
              </a:spcAft>
              <a:defRPr/>
            </a:pPr>
            <a:r>
              <a:rPr lang="ar-JO" sz="3600" dirty="0">
                <a:solidFill>
                  <a:srgbClr val="FFFFFF"/>
                </a:solidFill>
                <a:effectLst>
                  <a:glow rad="317500">
                    <a:srgbClr val="212121">
                      <a:alpha val="90000"/>
                    </a:srgbClr>
                  </a:glow>
                </a:effectLst>
                <a:ea typeface="ＭＳ Ｐゴシック"/>
              </a:rPr>
              <a:t>خروج 40؛</a:t>
            </a:r>
          </a:p>
          <a:p>
            <a:pPr algn="r" defTabSz="914400" fontAlgn="base">
              <a:spcBef>
                <a:spcPct val="0"/>
              </a:spcBef>
              <a:spcAft>
                <a:spcPct val="0"/>
              </a:spcAft>
              <a:defRPr/>
            </a:pPr>
            <a:r>
              <a:rPr lang="ar-JO" sz="3600" dirty="0">
                <a:solidFill>
                  <a:srgbClr val="FFFFFF"/>
                </a:solidFill>
                <a:effectLst>
                  <a:glow rad="317500">
                    <a:srgbClr val="212121">
                      <a:alpha val="90000"/>
                    </a:srgbClr>
                  </a:glow>
                </a:effectLst>
                <a:ea typeface="ＭＳ Ｐゴシック"/>
              </a:rPr>
              <a:t>1كو 10: 1-4</a:t>
            </a:r>
            <a:endParaRPr lang="en-US" sz="3600" dirty="0">
              <a:solidFill>
                <a:srgbClr val="FFFFFF"/>
              </a:solidFill>
              <a:effectLst>
                <a:glow rad="317500">
                  <a:srgbClr val="212121">
                    <a:alpha val="90000"/>
                  </a:srgbClr>
                </a:glow>
              </a:effectLst>
              <a:ea typeface="ＭＳ Ｐゴシック"/>
            </a:endParaRPr>
          </a:p>
        </p:txBody>
      </p:sp>
    </p:spTree>
    <p:extLst>
      <p:ext uri="{BB962C8B-B14F-4D97-AF65-F5344CB8AC3E}">
        <p14:creationId xmlns:p14="http://schemas.microsoft.com/office/powerpoint/2010/main" val="42866405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خروج </a:t>
            </a:r>
            <a:r>
              <a:rPr lang="ar-JO" sz="8800" dirty="0">
                <a:latin typeface="Arial" charset="0"/>
                <a:ea typeface="Osaka" charset="0"/>
                <a:cs typeface="Arial" charset="0"/>
              </a:rPr>
              <a:t>١٨</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2798535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2"/>
          <p:cNvSpPr>
            <a:spLocks noChangeArrowheads="1"/>
          </p:cNvSpPr>
          <p:nvPr/>
        </p:nvSpPr>
        <p:spPr bwMode="auto">
          <a:xfrm>
            <a:off x="6875463" y="0"/>
            <a:ext cx="2268537" cy="6858000"/>
          </a:xfrm>
          <a:prstGeom prst="rect">
            <a:avLst/>
          </a:prstGeom>
          <a:solidFill>
            <a:srgbClr val="000000"/>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pic>
        <p:nvPicPr>
          <p:cNvPr id="449538"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6948488"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32" name="Rectangle 8"/>
          <p:cNvSpPr>
            <a:spLocks noGrp="1" noChangeArrowheads="1"/>
          </p:cNvSpPr>
          <p:nvPr>
            <p:ph type="title" idx="4294967295"/>
          </p:nvPr>
        </p:nvSpPr>
        <p:spPr>
          <a:xfrm>
            <a:off x="6875463" y="2065338"/>
            <a:ext cx="2376487" cy="1569660"/>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ar-JO" sz="3200" dirty="0">
                <a:solidFill>
                  <a:srgbClr val="FFFFFF"/>
                </a:solidFill>
                <a:effectLst/>
                <a:latin typeface="Arial" panose="020B0604020202020204" pitchFamily="34" charset="0"/>
                <a:ea typeface="ＭＳ Ｐゴシック" pitchFamily="-112" charset="-128"/>
                <a:cs typeface="Arial" panose="020B0604020202020204" pitchFamily="34" charset="0"/>
              </a:rPr>
              <a:t>خط السير</a:t>
            </a:r>
            <a:br>
              <a:rPr kumimoji="0" lang="ar-JO" sz="3200" dirty="0">
                <a:solidFill>
                  <a:srgbClr val="FFFFFF"/>
                </a:solidFill>
                <a:effectLst/>
                <a:latin typeface="Arial" panose="020B0604020202020204" pitchFamily="34" charset="0"/>
                <a:ea typeface="ＭＳ Ｐゴシック" pitchFamily="-112" charset="-128"/>
                <a:cs typeface="Arial" panose="020B0604020202020204" pitchFamily="34" charset="0"/>
              </a:rPr>
            </a:br>
            <a:r>
              <a:rPr kumimoji="0" lang="ar-JO" sz="3200" dirty="0">
                <a:solidFill>
                  <a:srgbClr val="FFFFFF"/>
                </a:solidFill>
                <a:effectLst/>
                <a:latin typeface="Arial" panose="020B0604020202020204" pitchFamily="34" charset="0"/>
                <a:ea typeface="ＭＳ Ｐゴシック" pitchFamily="-112" charset="-128"/>
                <a:cs typeface="Arial" panose="020B0604020202020204" pitchFamily="34" charset="0"/>
              </a:rPr>
              <a:t>التقليدي</a:t>
            </a:r>
            <a:br>
              <a:rPr kumimoji="0" lang="ar-JO" sz="3200" dirty="0">
                <a:solidFill>
                  <a:srgbClr val="FFFFFF"/>
                </a:solidFill>
                <a:effectLst/>
                <a:latin typeface="Arial" panose="020B0604020202020204" pitchFamily="34" charset="0"/>
                <a:ea typeface="ＭＳ Ｐゴシック" pitchFamily="-112" charset="-128"/>
                <a:cs typeface="Arial" panose="020B0604020202020204" pitchFamily="34" charset="0"/>
              </a:rPr>
            </a:br>
            <a:r>
              <a:rPr kumimoji="0" lang="ar-JO" sz="3200" dirty="0">
                <a:solidFill>
                  <a:srgbClr val="FFFFFF"/>
                </a:solidFill>
                <a:effectLst/>
                <a:latin typeface="Arial" panose="020B0604020202020204" pitchFamily="34" charset="0"/>
                <a:ea typeface="ＭＳ Ｐゴシック" pitchFamily="-112" charset="-128"/>
                <a:cs typeface="Arial" panose="020B0604020202020204" pitchFamily="34" charset="0"/>
              </a:rPr>
              <a:t>للخروج</a:t>
            </a:r>
            <a:endParaRPr kumimoji="0" lang="en-US" sz="3200" dirty="0">
              <a:solidFill>
                <a:srgbClr val="FFFFFF"/>
              </a:solidFill>
              <a:effectLst/>
              <a:latin typeface="Arial" panose="020B0604020202020204" pitchFamily="34" charset="0"/>
              <a:ea typeface="ＭＳ Ｐゴシック" pitchFamily="-112" charset="-128"/>
              <a:cs typeface="Arial" panose="020B0604020202020204" pitchFamily="34" charset="0"/>
            </a:endParaRPr>
          </a:p>
        </p:txBody>
      </p:sp>
      <p:sp>
        <p:nvSpPr>
          <p:cNvPr id="9" name="Rectangle 8"/>
          <p:cNvSpPr txBox="1">
            <a:spLocks noChangeArrowheads="1"/>
          </p:cNvSpPr>
          <p:nvPr/>
        </p:nvSpPr>
        <p:spPr bwMode="auto">
          <a:xfrm>
            <a:off x="-31750" y="1844675"/>
            <a:ext cx="27320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defTabSz="914400" eaLnBrk="1" hangingPunct="1">
              <a:spcBef>
                <a:spcPct val="50000"/>
              </a:spcBef>
              <a:defRPr/>
            </a:pPr>
            <a:r>
              <a:rPr kumimoji="0" lang="ar-JO" sz="4000" dirty="0">
                <a:solidFill>
                  <a:srgbClr val="FFFFFF"/>
                </a:solidFill>
                <a:effectLst/>
                <a:latin typeface="Arial" panose="020B0604020202020204" pitchFamily="34" charset="0"/>
                <a:ea typeface="ＭＳ Ｐゴシック" pitchFamily="-112" charset="-128"/>
                <a:cs typeface="Arial" panose="020B0604020202020204" pitchFamily="34" charset="0"/>
              </a:rPr>
              <a:t>جاسان</a:t>
            </a:r>
            <a:endParaRPr kumimoji="0" lang="en-US" sz="4000" dirty="0">
              <a:solidFill>
                <a:srgbClr val="FFFFFF"/>
              </a:solidFill>
              <a:effectLst/>
              <a:latin typeface="Arial" panose="020B0604020202020204" pitchFamily="34" charset="0"/>
              <a:ea typeface="ＭＳ Ｐゴシック" pitchFamily="-112" charset="-128"/>
              <a:cs typeface="Arial" panose="020B0604020202020204" pitchFamily="34" charset="0"/>
            </a:endParaRPr>
          </a:p>
        </p:txBody>
      </p:sp>
      <p:sp>
        <p:nvSpPr>
          <p:cNvPr id="10" name="Rectangle 8"/>
          <p:cNvSpPr txBox="1">
            <a:spLocks noChangeArrowheads="1"/>
          </p:cNvSpPr>
          <p:nvPr/>
        </p:nvSpPr>
        <p:spPr bwMode="auto">
          <a:xfrm>
            <a:off x="5127625" y="4367213"/>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defTabSz="914400" eaLnBrk="1" hangingPunct="1">
              <a:spcBef>
                <a:spcPct val="50000"/>
              </a:spcBef>
              <a:defRPr/>
            </a:pPr>
            <a:r>
              <a:rPr kumimoji="0" lang="ar-JO" sz="4000" dirty="0">
                <a:solidFill>
                  <a:srgbClr val="F1F7E9">
                    <a:lumMod val="10000"/>
                  </a:srgbClr>
                </a:solidFill>
                <a:effectLst/>
                <a:latin typeface="Arial" panose="020B0604020202020204" pitchFamily="34" charset="0"/>
                <a:ea typeface="ＭＳ Ｐゴシック" pitchFamily="-112" charset="-128"/>
                <a:cs typeface="Arial" panose="020B0604020202020204" pitchFamily="34" charset="0"/>
              </a:rPr>
              <a:t>مِديان</a:t>
            </a:r>
            <a:endParaRPr kumimoji="0" lang="en-US" sz="4000" dirty="0">
              <a:solidFill>
                <a:srgbClr val="F1F7E9">
                  <a:lumMod val="10000"/>
                </a:srgbClr>
              </a:solidFill>
              <a:effectLst/>
              <a:latin typeface="Arial" panose="020B0604020202020204" pitchFamily="34" charset="0"/>
              <a:ea typeface="ＭＳ Ｐゴシック" pitchFamily="-112" charset="-128"/>
              <a:cs typeface="Arial" panose="020B0604020202020204" pitchFamily="34" charset="0"/>
            </a:endParaRPr>
          </a:p>
        </p:txBody>
      </p:sp>
      <p:sp>
        <p:nvSpPr>
          <p:cNvPr id="11" name="Rectangle 8"/>
          <p:cNvSpPr txBox="1">
            <a:spLocks noChangeArrowheads="1"/>
          </p:cNvSpPr>
          <p:nvPr/>
        </p:nvSpPr>
        <p:spPr bwMode="auto">
          <a:xfrm>
            <a:off x="2847975" y="3762375"/>
            <a:ext cx="2155825"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defTabSz="914400" eaLnBrk="1" hangingPunct="1">
              <a:spcBef>
                <a:spcPct val="50000"/>
              </a:spcBef>
              <a:defRPr/>
            </a:pPr>
            <a:r>
              <a:rPr kumimoji="0" lang="ar-JO" sz="4000" dirty="0">
                <a:solidFill>
                  <a:srgbClr val="F1F7E9">
                    <a:lumMod val="10000"/>
                  </a:srgbClr>
                </a:solidFill>
                <a:effectLst/>
                <a:latin typeface="Arial" panose="020B0604020202020204" pitchFamily="34" charset="0"/>
                <a:ea typeface="ＭＳ Ｐゴシック" pitchFamily="-112" charset="-128"/>
                <a:cs typeface="Arial" panose="020B0604020202020204" pitchFamily="34" charset="0"/>
              </a:rPr>
              <a:t>جبل</a:t>
            </a:r>
          </a:p>
          <a:p>
            <a:pPr defTabSz="914400" eaLnBrk="1" hangingPunct="1">
              <a:spcBef>
                <a:spcPct val="50000"/>
              </a:spcBef>
              <a:defRPr/>
            </a:pPr>
            <a:r>
              <a:rPr kumimoji="0" lang="ar-JO" sz="4000" dirty="0">
                <a:solidFill>
                  <a:srgbClr val="F1F7E9">
                    <a:lumMod val="10000"/>
                  </a:srgbClr>
                </a:solidFill>
                <a:effectLst/>
                <a:latin typeface="Arial" panose="020B0604020202020204" pitchFamily="34" charset="0"/>
                <a:ea typeface="ＭＳ Ｐゴシック" pitchFamily="-112" charset="-128"/>
                <a:cs typeface="Arial" panose="020B0604020202020204" pitchFamily="34" charset="0"/>
              </a:rPr>
              <a:t>سيناء</a:t>
            </a:r>
            <a:endParaRPr kumimoji="0" lang="en-US" sz="4000" dirty="0">
              <a:solidFill>
                <a:srgbClr val="F1F7E9">
                  <a:lumMod val="10000"/>
                </a:srgbClr>
              </a:solidFill>
              <a:effectLst/>
              <a:latin typeface="Arial" panose="020B0604020202020204" pitchFamily="34" charset="0"/>
              <a:ea typeface="ＭＳ Ｐゴシック" pitchFamily="-112" charset="-128"/>
              <a:cs typeface="Arial" panose="020B0604020202020204" pitchFamily="34" charset="0"/>
            </a:endParaRPr>
          </a:p>
        </p:txBody>
      </p:sp>
      <p:sp>
        <p:nvSpPr>
          <p:cNvPr id="12" name="Rectangle 8"/>
          <p:cNvSpPr txBox="1">
            <a:spLocks noChangeArrowheads="1"/>
          </p:cNvSpPr>
          <p:nvPr/>
        </p:nvSpPr>
        <p:spPr bwMode="auto">
          <a:xfrm>
            <a:off x="3924300" y="-95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defTabSz="914400" eaLnBrk="1" hangingPunct="1">
              <a:spcBef>
                <a:spcPct val="50000"/>
              </a:spcBef>
              <a:defRPr/>
            </a:pPr>
            <a:r>
              <a:rPr kumimoji="0" lang="ar-JO" sz="4000" dirty="0">
                <a:solidFill>
                  <a:srgbClr val="FFFFFF"/>
                </a:solidFill>
                <a:effectLst/>
                <a:latin typeface="Arial" panose="020B0604020202020204" pitchFamily="34" charset="0"/>
                <a:ea typeface="ＭＳ Ｐゴシック" pitchFamily="-112" charset="-128"/>
                <a:cs typeface="Arial" panose="020B0604020202020204" pitchFamily="34" charset="0"/>
              </a:rPr>
              <a:t>كنعان</a:t>
            </a:r>
            <a:endParaRPr kumimoji="0" lang="en-US" sz="4000" dirty="0">
              <a:solidFill>
                <a:srgbClr val="FFFFFF"/>
              </a:solidFill>
              <a:effectLst/>
              <a:latin typeface="Arial" panose="020B0604020202020204" pitchFamily="34" charset="0"/>
              <a:ea typeface="ＭＳ Ｐゴシック" pitchFamily="-112" charset="-128"/>
              <a:cs typeface="Arial" panose="020B0604020202020204" pitchFamily="34" charset="0"/>
            </a:endParaRPr>
          </a:p>
        </p:txBody>
      </p:sp>
      <p:sp>
        <p:nvSpPr>
          <p:cNvPr id="13" name="Rectangle 8"/>
          <p:cNvSpPr txBox="1">
            <a:spLocks noChangeArrowheads="1"/>
          </p:cNvSpPr>
          <p:nvPr/>
        </p:nvSpPr>
        <p:spPr bwMode="auto">
          <a:xfrm>
            <a:off x="684213" y="39338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defTabSz="914400" eaLnBrk="1" hangingPunct="1">
              <a:spcBef>
                <a:spcPct val="50000"/>
              </a:spcBef>
              <a:defRPr/>
            </a:pPr>
            <a:r>
              <a:rPr kumimoji="0" lang="ar-JO" sz="4000" dirty="0">
                <a:solidFill>
                  <a:srgbClr val="F1F7E9">
                    <a:lumMod val="10000"/>
                  </a:srgbClr>
                </a:solidFill>
                <a:effectLst/>
                <a:latin typeface="Arial" panose="020B0604020202020204" pitchFamily="34" charset="0"/>
                <a:ea typeface="ＭＳ Ｐゴシック" pitchFamily="-112" charset="-128"/>
                <a:cs typeface="Arial" panose="020B0604020202020204" pitchFamily="34" charset="0"/>
              </a:rPr>
              <a:t>مصر</a:t>
            </a:r>
            <a:endParaRPr kumimoji="0" lang="en-US" sz="4000" dirty="0">
              <a:solidFill>
                <a:srgbClr val="F1F7E9">
                  <a:lumMod val="10000"/>
                </a:srgbClr>
              </a:solidFill>
              <a:effectLst/>
              <a:latin typeface="Arial" panose="020B0604020202020204" pitchFamily="34" charset="0"/>
              <a:ea typeface="ＭＳ Ｐゴシック" pitchFamily="-112" charset="-128"/>
              <a:cs typeface="Arial" panose="020B0604020202020204" pitchFamily="34" charset="0"/>
            </a:endParaRPr>
          </a:p>
        </p:txBody>
      </p:sp>
      <p:sp>
        <p:nvSpPr>
          <p:cNvPr id="14" name="Rectangle 8"/>
          <p:cNvSpPr txBox="1">
            <a:spLocks noChangeArrowheads="1"/>
          </p:cNvSpPr>
          <p:nvPr/>
        </p:nvSpPr>
        <p:spPr bwMode="auto">
          <a:xfrm rot="5400000">
            <a:off x="-1122362" y="3830706"/>
            <a:ext cx="29527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r" defTabSz="914400" eaLnBrk="1" hangingPunct="1">
              <a:spcBef>
                <a:spcPct val="50000"/>
              </a:spcBef>
              <a:defRPr/>
            </a:pPr>
            <a:r>
              <a:rPr kumimoji="0" lang="ar-JO" sz="4000" dirty="0">
                <a:solidFill>
                  <a:srgbClr val="FFFFFF"/>
                </a:solidFill>
                <a:effectLst/>
                <a:latin typeface="Arial" panose="020B0604020202020204" pitchFamily="34" charset="0"/>
                <a:ea typeface="ＭＳ Ｐゴシック" pitchFamily="-112" charset="-128"/>
                <a:cs typeface="Arial" panose="020B0604020202020204" pitchFamily="34" charset="0"/>
              </a:rPr>
              <a:t>نهر النيل</a:t>
            </a:r>
            <a:endParaRPr kumimoji="0" lang="en-US" sz="4000" dirty="0">
              <a:solidFill>
                <a:srgbClr val="FFFFFF"/>
              </a:solidFill>
              <a:effectLst/>
              <a:latin typeface="Arial" panose="020B0604020202020204" pitchFamily="34" charset="0"/>
              <a:ea typeface="ＭＳ Ｐゴシック" pitchFamily="-112" charset="-128"/>
              <a:cs typeface="Arial" panose="020B0604020202020204" pitchFamily="34" charset="0"/>
            </a:endParaRPr>
          </a:p>
        </p:txBody>
      </p:sp>
      <p:sp>
        <p:nvSpPr>
          <p:cNvPr id="15" name="Freeform 6"/>
          <p:cNvSpPr>
            <a:spLocks/>
          </p:cNvSpPr>
          <p:nvPr/>
        </p:nvSpPr>
        <p:spPr bwMode="auto">
          <a:xfrm>
            <a:off x="1116013" y="2709863"/>
            <a:ext cx="2743200" cy="2590800"/>
          </a:xfrm>
          <a:custGeom>
            <a:avLst/>
            <a:gdLst/>
            <a:ahLst/>
            <a:cxnLst>
              <a:cxn ang="0">
                <a:pos x="0" y="0"/>
              </a:cxn>
              <a:cxn ang="0">
                <a:pos x="192" y="132"/>
              </a:cxn>
              <a:cxn ang="0">
                <a:pos x="264" y="156"/>
              </a:cxn>
              <a:cxn ang="0">
                <a:pos x="360" y="180"/>
              </a:cxn>
              <a:cxn ang="0">
                <a:pos x="696" y="300"/>
              </a:cxn>
              <a:cxn ang="0">
                <a:pos x="840" y="348"/>
              </a:cxn>
              <a:cxn ang="0">
                <a:pos x="912" y="600"/>
              </a:cxn>
              <a:cxn ang="0">
                <a:pos x="972" y="708"/>
              </a:cxn>
              <a:cxn ang="0">
                <a:pos x="1008" y="816"/>
              </a:cxn>
              <a:cxn ang="0">
                <a:pos x="1068" y="924"/>
              </a:cxn>
              <a:cxn ang="0">
                <a:pos x="1152" y="1104"/>
              </a:cxn>
              <a:cxn ang="0">
                <a:pos x="1212" y="1176"/>
              </a:cxn>
              <a:cxn ang="0">
                <a:pos x="1296" y="1284"/>
              </a:cxn>
              <a:cxn ang="0">
                <a:pos x="1380" y="1380"/>
              </a:cxn>
              <a:cxn ang="0">
                <a:pos x="1620" y="1584"/>
              </a:cxn>
              <a:cxn ang="0">
                <a:pos x="1692" y="1608"/>
              </a:cxn>
              <a:cxn ang="0">
                <a:pos x="1728" y="1632"/>
              </a:cxn>
            </a:cxnLst>
            <a:rect l="0" t="0" r="r" b="b"/>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003300"/>
              </a:solidFill>
              <a:latin typeface="Times New Roman" pitchFamily="-112" charset="0"/>
              <a:ea typeface="ＭＳ Ｐゴシック" charset="0"/>
              <a:cs typeface="ＭＳ Ｐゴシック" charset="0"/>
            </a:endParaRPr>
          </a:p>
        </p:txBody>
      </p:sp>
      <p:sp>
        <p:nvSpPr>
          <p:cNvPr id="16" name="Rectangle 8"/>
          <p:cNvSpPr txBox="1">
            <a:spLocks noChangeArrowheads="1"/>
          </p:cNvSpPr>
          <p:nvPr/>
        </p:nvSpPr>
        <p:spPr bwMode="auto">
          <a:xfrm>
            <a:off x="8027988" y="87313"/>
            <a:ext cx="1017587"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r" defTabSz="914400" eaLnBrk="1" hangingPunct="1">
              <a:spcBef>
                <a:spcPct val="50000"/>
              </a:spcBef>
              <a:defRPr/>
            </a:pPr>
            <a:r>
              <a:rPr kumimoji="0" lang="ar-JO" sz="2400" dirty="0">
                <a:solidFill>
                  <a:srgbClr val="FFFFFF"/>
                </a:solidFill>
                <a:effectLst/>
                <a:ea typeface="ＭＳ Ｐゴシック" pitchFamily="-112" charset="-128"/>
                <a:cs typeface="ＭＳ Ｐゴシック" pitchFamily="-112" charset="-128"/>
              </a:rPr>
              <a:t>107</a:t>
            </a:r>
            <a:endParaRPr kumimoji="0" lang="en-US" sz="4000" dirty="0">
              <a:solidFill>
                <a:srgbClr val="FFFFFF"/>
              </a:solidFill>
              <a:effectLst/>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5948679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300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32226"/>
            <a:ext cx="5974537" cy="6825773"/>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يسوع هو خروجنا الجديد الذي يخلصنا </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من الخطيئة كحمل فصحنا – وهذا يظهر</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قوته وعنايته.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154909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b="1" dirty="0">
                <a:effectLst>
                  <a:glow rad="101600">
                    <a:schemeClr val="tx1">
                      <a:alpha val="75000"/>
                    </a:schemeClr>
                  </a:glow>
                </a:effectLst>
              </a:rPr>
              <a:t>Could mortals and those in glorified bodies really live together?</a:t>
            </a:r>
          </a:p>
        </p:txBody>
      </p:sp>
      <p:pic>
        <p:nvPicPr>
          <p:cNvPr id="4" name="Picture 3" descr="rev 20 roadtoemma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60302" cy="6858000"/>
          </a:xfrm>
          <a:prstGeom prst="rect">
            <a:avLst/>
          </a:prstGeom>
        </p:spPr>
      </p:pic>
      <p:sp>
        <p:nvSpPr>
          <p:cNvPr id="5" name="Title 1"/>
          <p:cNvSpPr txBox="1">
            <a:spLocks/>
          </p:cNvSpPr>
          <p:nvPr/>
        </p:nvSpPr>
        <p:spPr bwMode="auto">
          <a:xfrm>
            <a:off x="35496" y="3611183"/>
            <a:ext cx="9108504" cy="32468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914400" eaLnBrk="0" fontAlgn="base" hangingPunct="0">
              <a:spcBef>
                <a:spcPct val="0"/>
              </a:spcBef>
              <a:spcAft>
                <a:spcPct val="0"/>
              </a:spcAft>
            </a:pPr>
            <a:r>
              <a:rPr lang="ar-JO" dirty="0">
                <a:solidFill>
                  <a:srgbClr val="FFFFFF"/>
                </a:solidFill>
                <a:effectLst>
                  <a:glow rad="101600">
                    <a:srgbClr val="000000">
                      <a:alpha val="75000"/>
                    </a:srgbClr>
                  </a:glow>
                </a:effectLst>
              </a:rPr>
              <a:t>"ثُمَّ أَخَذَ يُفَسِّرُ لَهُمَا،</a:t>
            </a:r>
          </a:p>
          <a:p>
            <a:pPr defTabSz="914400" eaLnBrk="0" fontAlgn="base" hangingPunct="0">
              <a:spcBef>
                <a:spcPct val="0"/>
              </a:spcBef>
              <a:spcAft>
                <a:spcPct val="0"/>
              </a:spcAft>
            </a:pPr>
            <a:r>
              <a:rPr lang="ar-JO" dirty="0">
                <a:solidFill>
                  <a:srgbClr val="FFFFFF"/>
                </a:solidFill>
                <a:effectLst>
                  <a:glow rad="101600">
                    <a:srgbClr val="000000">
                      <a:alpha val="75000"/>
                    </a:srgbClr>
                  </a:glow>
                </a:effectLst>
              </a:rPr>
              <a:t> مُنْطَلِقاً مِنْ مُوسَى</a:t>
            </a:r>
          </a:p>
          <a:p>
            <a:pPr defTabSz="914400" eaLnBrk="0" fontAlgn="base" hangingPunct="0">
              <a:spcBef>
                <a:spcPct val="0"/>
              </a:spcBef>
              <a:spcAft>
                <a:spcPct val="0"/>
              </a:spcAft>
            </a:pPr>
            <a:r>
              <a:rPr lang="ar-JO" dirty="0">
                <a:solidFill>
                  <a:srgbClr val="FFFFFF"/>
                </a:solidFill>
                <a:effectLst>
                  <a:glow rad="101600">
                    <a:srgbClr val="000000">
                      <a:alpha val="75000"/>
                    </a:srgbClr>
                  </a:glow>
                </a:effectLst>
              </a:rPr>
              <a:t> وَمِنَ الأَنْبِيَاءِ جَمِيعاً،</a:t>
            </a:r>
          </a:p>
          <a:p>
            <a:pPr defTabSz="914400" eaLnBrk="0" fontAlgn="base" hangingPunct="0">
              <a:spcBef>
                <a:spcPct val="0"/>
              </a:spcBef>
              <a:spcAft>
                <a:spcPct val="0"/>
              </a:spcAft>
            </a:pPr>
            <a:r>
              <a:rPr lang="ar-JO" dirty="0">
                <a:solidFill>
                  <a:srgbClr val="FFFFFF"/>
                </a:solidFill>
                <a:effectLst>
                  <a:glow rad="101600">
                    <a:srgbClr val="000000">
                      <a:alpha val="75000"/>
                    </a:srgbClr>
                  </a:glow>
                </a:effectLst>
              </a:rPr>
              <a:t> مَا وَرَدَ عَنْهُ فِي جَمِيعِ الْكُتُبِ."</a:t>
            </a:r>
          </a:p>
          <a:p>
            <a:pPr defTabSz="914400" eaLnBrk="0" fontAlgn="base" hangingPunct="0">
              <a:spcBef>
                <a:spcPct val="0"/>
              </a:spcBef>
              <a:spcAft>
                <a:spcPct val="0"/>
              </a:spcAft>
            </a:pPr>
            <a:r>
              <a:rPr lang="ar-JO" sz="3600" dirty="0">
                <a:solidFill>
                  <a:srgbClr val="FFFFFF"/>
                </a:solidFill>
                <a:effectLst>
                  <a:glow rad="101600">
                    <a:srgbClr val="000000">
                      <a:alpha val="75000"/>
                    </a:srgbClr>
                  </a:glow>
                </a:effectLst>
              </a:rPr>
              <a:t>(لوقا 24: 27 ن. د. ج)</a:t>
            </a:r>
            <a:endParaRPr lang="en-US" sz="3600" dirty="0">
              <a:solidFill>
                <a:srgbClr val="FFFFFF"/>
              </a:solidFill>
              <a:effectLst>
                <a:glow rad="101600">
                  <a:srgbClr val="000000">
                    <a:alpha val="75000"/>
                  </a:srgbClr>
                </a:glow>
              </a:effectLst>
            </a:endParaRPr>
          </a:p>
        </p:txBody>
      </p:sp>
    </p:spTree>
    <p:extLst>
      <p:ext uri="{BB962C8B-B14F-4D97-AF65-F5344CB8AC3E}">
        <p14:creationId xmlns:p14="http://schemas.microsoft.com/office/powerpoint/2010/main" val="19980165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7002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4344556" y="980728"/>
            <a:ext cx="4835956" cy="3168352"/>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eaLnBrk="1" hangingPunct="1">
              <a:defRPr/>
            </a:pPr>
            <a:r>
              <a:rPr lang="ar-JO" sz="2800" b="1" kern="0" dirty="0">
                <a:solidFill>
                  <a:srgbClr val="00CC99">
                    <a:lumMod val="20000"/>
                    <a:lumOff val="80000"/>
                  </a:srgbClr>
                </a:solidFill>
                <a:effectLst>
                  <a:glow rad="774700">
                    <a:srgbClr val="FF0000">
                      <a:alpha val="28000"/>
                    </a:srgbClr>
                  </a:glow>
                </a:effectLst>
                <a:latin typeface="Arial"/>
                <a:ea typeface="ＭＳ Ｐゴシック" charset="0"/>
                <a:cs typeface="Arial"/>
              </a:rPr>
              <a:t>"هَذَا هُوَ حَمَلُ اللهِ</a:t>
            </a:r>
          </a:p>
          <a:p>
            <a:pPr defTabSz="914400" eaLnBrk="1" hangingPunct="1">
              <a:defRPr/>
            </a:pPr>
            <a:r>
              <a:rPr lang="ar-JO" sz="2800" b="1" kern="0" dirty="0">
                <a:solidFill>
                  <a:srgbClr val="00CC99">
                    <a:lumMod val="20000"/>
                    <a:lumOff val="80000"/>
                  </a:srgbClr>
                </a:solidFill>
                <a:effectLst>
                  <a:glow rad="774700">
                    <a:srgbClr val="FF0000">
                      <a:alpha val="28000"/>
                    </a:srgbClr>
                  </a:glow>
                </a:effectLst>
                <a:latin typeface="Arial"/>
                <a:ea typeface="ＭＳ Ｐゴシック" charset="0"/>
                <a:cs typeface="Arial"/>
              </a:rPr>
              <a:t> </a:t>
            </a:r>
            <a:r>
              <a:rPr lang="ar-JO" sz="3600" b="1" kern="0" dirty="0">
                <a:solidFill>
                  <a:srgbClr val="00CC99">
                    <a:lumMod val="20000"/>
                    <a:lumOff val="80000"/>
                  </a:srgbClr>
                </a:solidFill>
                <a:effectLst>
                  <a:glow rad="774700">
                    <a:srgbClr val="FF0000">
                      <a:alpha val="28000"/>
                    </a:srgbClr>
                  </a:glow>
                </a:effectLst>
                <a:latin typeface="Arial"/>
                <a:ea typeface="ＭＳ Ｐゴシック" charset="0"/>
                <a:cs typeface="Arial"/>
              </a:rPr>
              <a:t>الَّذِي يُزِيلُ </a:t>
            </a:r>
          </a:p>
          <a:p>
            <a:pPr defTabSz="914400" eaLnBrk="1" hangingPunct="1">
              <a:defRPr/>
            </a:pPr>
            <a:r>
              <a:rPr lang="ar-JO" sz="2800" b="1" kern="0" dirty="0">
                <a:solidFill>
                  <a:srgbClr val="00CC99">
                    <a:lumMod val="20000"/>
                    <a:lumOff val="80000"/>
                  </a:srgbClr>
                </a:solidFill>
                <a:effectLst>
                  <a:glow rad="774700">
                    <a:srgbClr val="FF0000">
                      <a:alpha val="28000"/>
                    </a:srgbClr>
                  </a:glow>
                </a:effectLst>
                <a:latin typeface="Arial"/>
                <a:ea typeface="ＭＳ Ｐゴシック" charset="0"/>
                <a:cs typeface="Arial"/>
              </a:rPr>
              <a:t>خَطِيئَةَ الْعَالَمِ!"</a:t>
            </a:r>
          </a:p>
          <a:p>
            <a:pPr defTabSz="914400" eaLnBrk="1" hangingPunct="1">
              <a:defRPr/>
            </a:pPr>
            <a:r>
              <a:rPr lang="ar-JO" sz="2800" b="1" kern="0" dirty="0">
                <a:solidFill>
                  <a:srgbClr val="00CC99">
                    <a:lumMod val="20000"/>
                    <a:lumOff val="80000"/>
                  </a:srgbClr>
                </a:solidFill>
                <a:effectLst>
                  <a:glow rad="774700">
                    <a:srgbClr val="FF0000">
                      <a:alpha val="28000"/>
                    </a:srgbClr>
                  </a:glow>
                </a:effectLst>
                <a:latin typeface="Arial"/>
                <a:ea typeface="ＭＳ Ｐゴシック" charset="0"/>
                <a:cs typeface="Arial"/>
              </a:rPr>
              <a:t>(يوحنا 1: 29)</a:t>
            </a:r>
            <a:endParaRPr lang="en-US" sz="2800" b="1" kern="0" dirty="0">
              <a:solidFill>
                <a:srgbClr val="00CC99">
                  <a:lumMod val="20000"/>
                  <a:lumOff val="80000"/>
                </a:srgbClr>
              </a:solidFill>
              <a:effectLst>
                <a:glow rad="774700">
                  <a:srgbClr val="FF0000">
                    <a:alpha val="28000"/>
                  </a:srgbClr>
                </a:glow>
              </a:effectLst>
              <a:latin typeface="Arial"/>
              <a:ea typeface="ＭＳ Ｐゴシック" charset="0"/>
              <a:cs typeface="Arial"/>
            </a:endParaRPr>
          </a:p>
        </p:txBody>
      </p:sp>
      <p:pic>
        <p:nvPicPr>
          <p:cNvPr id="428035" name="Picture 3" descr="John Baptist Look Lamb of Go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4988" y="3644900"/>
            <a:ext cx="4835525" cy="338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2" name="Rectangle 2"/>
          <p:cNvSpPr>
            <a:spLocks noGrp="1" noChangeArrowheads="1"/>
          </p:cNvSpPr>
          <p:nvPr>
            <p:ph type="title"/>
          </p:nvPr>
        </p:nvSpPr>
        <p:spPr>
          <a:solidFill>
            <a:srgbClr val="0000FF"/>
          </a:solidFill>
        </p:spPr>
        <p:txBody>
          <a:bodyPr/>
          <a:lstStyle/>
          <a:p>
            <a:pPr eaLnBrk="1" hangingPunct="1">
              <a:defRPr/>
            </a:pPr>
            <a:r>
              <a:rPr lang="ar-JO" dirty="0">
                <a:solidFill>
                  <a:schemeClr val="tx1"/>
                </a:solidFill>
                <a:latin typeface="Arial" panose="020B0604020202020204" pitchFamily="34" charset="0"/>
                <a:cs typeface="Arial" panose="020B0604020202020204" pitchFamily="34" charset="0"/>
              </a:rPr>
              <a:t>حَمَل الفِصح</a:t>
            </a:r>
            <a:endParaRPr lang="en-US" dirty="0">
              <a:solidFill>
                <a:schemeClr val="tx1"/>
              </a:solidFill>
              <a:latin typeface="Arial" panose="020B0604020202020204" pitchFamily="34" charset="0"/>
              <a:cs typeface="Arial" panose="020B0604020202020204" pitchFamily="34" charset="0"/>
            </a:endParaRPr>
          </a:p>
        </p:txBody>
      </p:sp>
      <p:pic>
        <p:nvPicPr>
          <p:cNvPr id="428037" name="Picture 11" descr="lamb">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2000" y="381000"/>
            <a:ext cx="1028700" cy="82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8038" name="Picture 1" descr="lamb.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2700" y="1573213"/>
            <a:ext cx="4368800" cy="5475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4315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59023"/>
            <a:ext cx="9144000" cy="6102716"/>
            <a:chOff x="0" y="759023"/>
            <a:chExt cx="9144000" cy="6102716"/>
          </a:xfrm>
        </p:grpSpPr>
        <p:pic>
          <p:nvPicPr>
            <p:cNvPr id="2" name="Picture 1"/>
            <p:cNvPicPr>
              <a:picLocks noChangeAspect="1"/>
            </p:cNvPicPr>
            <p:nvPr/>
          </p:nvPicPr>
          <p:blipFill>
            <a:blip r:embed="rId3"/>
            <a:stretch>
              <a:fillRect/>
            </a:stretch>
          </p:blipFill>
          <p:spPr>
            <a:xfrm>
              <a:off x="0" y="759023"/>
              <a:ext cx="9144000" cy="609897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1110" y="6142072"/>
              <a:ext cx="2652889" cy="719667"/>
            </a:xfrm>
            <a:prstGeom prst="rect">
              <a:avLst/>
            </a:prstGeom>
          </p:spPr>
        </p:pic>
      </p:grpSp>
      <p:sp>
        <p:nvSpPr>
          <p:cNvPr id="900098" name="Rectangle 2"/>
          <p:cNvSpPr>
            <a:spLocks noGrp="1" noChangeArrowheads="1"/>
          </p:cNvSpPr>
          <p:nvPr>
            <p:ph type="ctrTitle"/>
          </p:nvPr>
        </p:nvSpPr>
        <p:spPr>
          <a:xfrm>
            <a:off x="0" y="272128"/>
            <a:ext cx="9144000" cy="1375792"/>
          </a:xfrm>
          <a:effectLst>
            <a:outerShdw blurRad="63500" dist="35921" dir="2700000" algn="ctr" rotWithShape="0">
              <a:schemeClr val="tx2">
                <a:alpha val="74998"/>
              </a:schemeClr>
            </a:outerShdw>
          </a:effectLst>
        </p:spPr>
        <p:txBody>
          <a:bodyPr anchor="t"/>
          <a:lstStyle/>
          <a:p>
            <a:pPr>
              <a:lnSpc>
                <a:spcPct val="70000"/>
              </a:lnSpc>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كيف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تكون مخلصًا </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لله</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en-US" sz="6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في عالم الأصنام؟</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185548"/>
            <a:ext cx="9144000" cy="1375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70000"/>
              </a:lnSpc>
              <a:defRPr/>
            </a:pPr>
            <a:r>
              <a:rPr lang="ar-JO" sz="7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طريقتان</a:t>
            </a:r>
            <a:endParaRPr lang="en-US" sz="7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Box 6"/>
          <p:cNvSpPr txBox="1"/>
          <p:nvPr/>
        </p:nvSpPr>
        <p:spPr>
          <a:xfrm>
            <a:off x="3048001" y="2551043"/>
            <a:ext cx="3324087" cy="2308324"/>
          </a:xfrm>
          <a:prstGeom prst="rect">
            <a:avLst/>
          </a:prstGeom>
          <a:solidFill>
            <a:srgbClr val="FFABBA"/>
          </a:solidFill>
          <a:ln w="57150" cmpd="sng">
            <a:solidFill>
              <a:srgbClr val="C81234"/>
            </a:solidFill>
          </a:ln>
        </p:spPr>
        <p:txBody>
          <a:bodyPr wrap="square" rtlCol="0" anchor="ctr">
            <a:spAutoFit/>
          </a:bodyPr>
          <a:lstStyle/>
          <a:p>
            <a:pPr algn="ctr"/>
            <a:r>
              <a:rPr lang="ar-JO" sz="4800" spc="400" dirty="0">
                <a:solidFill>
                  <a:srgbClr val="C81234"/>
                </a:solidFill>
                <a:latin typeface="Arial" panose="020B0604020202020204" pitchFamily="34" charset="0"/>
                <a:cs typeface="Arial" panose="020B0604020202020204" pitchFamily="34" charset="0"/>
              </a:rPr>
              <a:t>أصنام</a:t>
            </a:r>
            <a:br>
              <a:rPr lang="en-US" sz="4800" spc="400" dirty="0">
                <a:solidFill>
                  <a:srgbClr val="C81234"/>
                </a:solidFill>
                <a:latin typeface="Arial" panose="020B0604020202020204" pitchFamily="34" charset="0"/>
                <a:cs typeface="Arial" panose="020B0604020202020204" pitchFamily="34" charset="0"/>
              </a:rPr>
            </a:br>
            <a:r>
              <a:rPr lang="ar-JO" sz="4800" spc="400" dirty="0">
                <a:solidFill>
                  <a:srgbClr val="C81234"/>
                </a:solidFill>
                <a:latin typeface="Arial" panose="020B0604020202020204" pitchFamily="34" charset="0"/>
                <a:cs typeface="Arial" panose="020B0604020202020204" pitchFamily="34" charset="0"/>
              </a:rPr>
              <a:t>القلب</a:t>
            </a:r>
            <a:br>
              <a:rPr lang="en-US" sz="4800" spc="400" dirty="0">
                <a:solidFill>
                  <a:srgbClr val="C81234"/>
                </a:solidFill>
                <a:latin typeface="Arial"/>
                <a:cs typeface="Arial"/>
              </a:rPr>
            </a:br>
            <a:endParaRPr lang="en-US" sz="4800" spc="400" dirty="0">
              <a:solidFill>
                <a:srgbClr val="C81234"/>
              </a:solidFill>
              <a:latin typeface="Arial"/>
              <a:cs typeface="Arial"/>
            </a:endParaRPr>
          </a:p>
        </p:txBody>
      </p:sp>
    </p:spTree>
    <p:extLst>
      <p:ext uri="{BB962C8B-B14F-4D97-AF65-F5344CB8AC3E}">
        <p14:creationId xmlns:p14="http://schemas.microsoft.com/office/powerpoint/2010/main" val="27131994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a:ea typeface="ＭＳ Ｐゴシック" charset="0"/>
              <a:cs typeface="Arial"/>
            </a:endParaRPr>
          </a:p>
        </p:txBody>
      </p:sp>
      <p:sp>
        <p:nvSpPr>
          <p:cNvPr id="430082"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0083"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pic>
        <p:nvPicPr>
          <p:cNvPr id="430084"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30"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257031"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257032"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257033" name="Text Box 9"/>
          <p:cNvSpPr txBox="1">
            <a:spLocks noChangeArrowheads="1"/>
          </p:cNvSpPr>
          <p:nvPr/>
        </p:nvSpPr>
        <p:spPr bwMode="auto">
          <a:xfrm>
            <a:off x="381000" y="331788"/>
            <a:ext cx="4046984" cy="427809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rtl="1" fontAlgn="base">
              <a:spcBef>
                <a:spcPct val="50000"/>
              </a:spcBef>
              <a:spcAft>
                <a:spcPct val="0"/>
              </a:spcAft>
              <a:defRPr/>
            </a:pPr>
            <a:r>
              <a:rPr lang="ar-JO" sz="3200" b="1" i="1" dirty="0">
                <a:solidFill>
                  <a:srgbClr val="FFFFFF"/>
                </a:solidFill>
                <a:latin typeface="Arial"/>
                <a:ea typeface="ＭＳ Ｐゴシック" charset="0"/>
                <a:cs typeface="Arial"/>
              </a:rPr>
              <a:t>"أَمَّا أَنْتُمْ فَإِنَّ الدَّمَ الَّذِي عَلَى</a:t>
            </a:r>
          </a:p>
          <a:p>
            <a:pPr algn="ctr" defTabSz="914400" rtl="1" fontAlgn="base">
              <a:spcBef>
                <a:spcPct val="50000"/>
              </a:spcBef>
              <a:spcAft>
                <a:spcPct val="0"/>
              </a:spcAft>
              <a:defRPr/>
            </a:pPr>
            <a:r>
              <a:rPr lang="ar-JO" sz="3200" b="1" i="1" dirty="0">
                <a:solidFill>
                  <a:srgbClr val="FFFFFF"/>
                </a:solidFill>
                <a:latin typeface="Arial"/>
                <a:ea typeface="ＭＳ Ｐゴシック" charset="0"/>
                <a:cs typeface="Arial"/>
              </a:rPr>
              <a:t> بُيُوتِكُمُ الْمُقِيمِينَ فِيهَا</a:t>
            </a:r>
          </a:p>
          <a:p>
            <a:pPr algn="ctr" defTabSz="914400" rtl="1" fontAlgn="base">
              <a:spcBef>
                <a:spcPct val="50000"/>
              </a:spcBef>
              <a:spcAft>
                <a:spcPct val="0"/>
              </a:spcAft>
              <a:defRPr/>
            </a:pPr>
            <a:r>
              <a:rPr lang="ar-JO" sz="3200" b="1" i="1" dirty="0">
                <a:solidFill>
                  <a:srgbClr val="FFFFFF"/>
                </a:solidFill>
                <a:latin typeface="Arial"/>
                <a:ea typeface="ＭＳ Ｐゴシック" charset="0"/>
                <a:cs typeface="Arial"/>
              </a:rPr>
              <a:t> يَكُونُ الْعَلامَةَ الَّتِي تُمَيِّزُكُمْ،</a:t>
            </a:r>
          </a:p>
          <a:p>
            <a:pPr algn="ctr" defTabSz="914400" rtl="1" fontAlgn="base">
              <a:spcBef>
                <a:spcPct val="50000"/>
              </a:spcBef>
              <a:spcAft>
                <a:spcPct val="0"/>
              </a:spcAft>
              <a:defRPr/>
            </a:pPr>
            <a:r>
              <a:rPr lang="ar-JO" sz="3200" b="1" i="1" dirty="0">
                <a:solidFill>
                  <a:srgbClr val="FFFFFF"/>
                </a:solidFill>
                <a:latin typeface="Arial"/>
                <a:ea typeface="ＭＳ Ｐゴシック" charset="0"/>
                <a:cs typeface="Arial"/>
              </a:rPr>
              <a:t> فَأَرَى الدَّمَ وَأَعْبُرُ عَنْكُمْ،</a:t>
            </a:r>
          </a:p>
          <a:p>
            <a:pPr algn="ctr" defTabSz="914400" rtl="1" fontAlgn="base">
              <a:spcBef>
                <a:spcPct val="50000"/>
              </a:spcBef>
              <a:spcAft>
                <a:spcPct val="0"/>
              </a:spcAft>
              <a:defRPr/>
            </a:pPr>
            <a:r>
              <a:rPr lang="ar-JO" sz="3200" b="1" i="1" dirty="0">
                <a:solidFill>
                  <a:srgbClr val="FFFFFF"/>
                </a:solidFill>
                <a:latin typeface="Arial"/>
                <a:ea typeface="ＭＳ Ｐゴシック" charset="0"/>
                <a:cs typeface="Arial"/>
              </a:rPr>
              <a:t> فَلا تَنْزِلُ بِكُمْ بَلِيَّةُ الْهَلاكِ</a:t>
            </a:r>
          </a:p>
          <a:p>
            <a:pPr algn="ctr" defTabSz="914400" rtl="1" fontAlgn="base">
              <a:spcBef>
                <a:spcPct val="50000"/>
              </a:spcBef>
              <a:spcAft>
                <a:spcPct val="0"/>
              </a:spcAft>
              <a:defRPr/>
            </a:pPr>
            <a:r>
              <a:rPr lang="ar-JO" sz="3200" b="1" i="1" dirty="0">
                <a:solidFill>
                  <a:srgbClr val="FFFFFF"/>
                </a:solidFill>
                <a:latin typeface="Arial"/>
                <a:ea typeface="ＭＳ Ｐゴシック" charset="0"/>
                <a:cs typeface="Arial"/>
              </a:rPr>
              <a:t> حِينَ أَبْتَلِي بِها أَرْضَ مِصْرَ."</a:t>
            </a:r>
            <a:endParaRPr lang="en-US" sz="3200" b="1" i="1" dirty="0">
              <a:solidFill>
                <a:srgbClr val="FFFFFF"/>
              </a:solidFill>
              <a:latin typeface="Arial"/>
              <a:ea typeface="ＭＳ Ｐゴシック" charset="0"/>
              <a:cs typeface="Arial"/>
            </a:endParaRPr>
          </a:p>
        </p:txBody>
      </p:sp>
      <p:sp>
        <p:nvSpPr>
          <p:cNvPr id="257034" name="Text Box 10"/>
          <p:cNvSpPr txBox="1">
            <a:spLocks noChangeArrowheads="1"/>
          </p:cNvSpPr>
          <p:nvPr/>
        </p:nvSpPr>
        <p:spPr bwMode="auto">
          <a:xfrm>
            <a:off x="0" y="5943600"/>
            <a:ext cx="45720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2800" b="1" dirty="0">
                <a:solidFill>
                  <a:srgbClr val="FFFFFF"/>
                </a:solidFill>
                <a:latin typeface="Arial"/>
                <a:ea typeface="ＭＳ Ｐゴシック" charset="0"/>
                <a:cs typeface="Arial"/>
              </a:rPr>
              <a:t>خروج 12: 13 (ن. د. ج)</a:t>
            </a:r>
            <a:endParaRPr lang="en-US" sz="2800" b="1" dirty="0">
              <a:solidFill>
                <a:srgbClr val="FFFFFF"/>
              </a:solidFill>
              <a:latin typeface="Arial"/>
              <a:ea typeface="ＭＳ Ｐゴシック" charset="0"/>
              <a:cs typeface="Arial"/>
            </a:endParaRPr>
          </a:p>
        </p:txBody>
      </p:sp>
      <p:sp>
        <p:nvSpPr>
          <p:cNvPr id="430090" name="Rectangle 13"/>
          <p:cNvSpPr>
            <a:spLocks noGrp="1" noChangeArrowheads="1"/>
          </p:cNvSpPr>
          <p:nvPr>
            <p:ph type="title" idx="4294967295"/>
          </p:nvPr>
        </p:nvSpPr>
        <p:spPr>
          <a:xfrm>
            <a:off x="4572000" y="5791200"/>
            <a:ext cx="4572000" cy="838200"/>
          </a:xfrm>
          <a:solidFill>
            <a:srgbClr val="000000"/>
          </a:solidFill>
        </p:spPr>
        <p:txBody>
          <a:bodyPr/>
          <a:lstStyle/>
          <a:p>
            <a:pPr eaLnBrk="1" hangingPunct="1"/>
            <a:r>
              <a:rPr lang="ar-JO" altLang="zh-CN" sz="3200" b="1" dirty="0">
                <a:solidFill>
                  <a:schemeClr val="bg1"/>
                </a:solidFill>
                <a:cs typeface="Arial"/>
              </a:rPr>
              <a:t>حِماية الفصح</a:t>
            </a:r>
            <a:endParaRPr lang="en-US" altLang="zh-CN" sz="3200" b="1" dirty="0">
              <a:solidFill>
                <a:schemeClr val="bg1"/>
              </a:solidFill>
              <a:cs typeface="Arial"/>
            </a:endParaRPr>
          </a:p>
        </p:txBody>
      </p:sp>
    </p:spTree>
    <p:extLst>
      <p:ext uri="{BB962C8B-B14F-4D97-AF65-F5344CB8AC3E}">
        <p14:creationId xmlns:p14="http://schemas.microsoft.com/office/powerpoint/2010/main" val="10348296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257030"/>
                                        </p:tgtEl>
                                        <p:attrNameLst>
                                          <p:attrName>style.visibility</p:attrName>
                                        </p:attrNameLst>
                                      </p:cBhvr>
                                      <p:to>
                                        <p:strVal val="visible"/>
                                      </p:to>
                                    </p:set>
                                    <p:animEffect transition="in" filter="wipe(up)">
                                      <p:cBhvr>
                                        <p:cTn id="7" dur="500"/>
                                        <p:tgtEl>
                                          <p:spTgt spid="257030"/>
                                        </p:tgtEl>
                                      </p:cBhvr>
                                    </p:animEffect>
                                  </p:childTnLst>
                                </p:cTn>
                              </p:par>
                            </p:childTnLst>
                          </p:cTn>
                        </p:par>
                        <p:par>
                          <p:cTn id="8" fill="hold" nodeType="afterGroup">
                            <p:stCondLst>
                              <p:cond delay="3500"/>
                            </p:stCondLst>
                            <p:childTnLst>
                              <p:par>
                                <p:cTn id="9" presetID="22" presetClass="entr" presetSubtype="1" fill="hold" grpId="0" nodeType="afterEffect">
                                  <p:stCondLst>
                                    <p:cond delay="2000"/>
                                  </p:stCondLst>
                                  <p:childTnLst>
                                    <p:set>
                                      <p:cBhvr>
                                        <p:cTn id="10" dur="1" fill="hold">
                                          <p:stCondLst>
                                            <p:cond delay="0"/>
                                          </p:stCondLst>
                                        </p:cTn>
                                        <p:tgtEl>
                                          <p:spTgt spid="257031"/>
                                        </p:tgtEl>
                                        <p:attrNameLst>
                                          <p:attrName>style.visibility</p:attrName>
                                        </p:attrNameLst>
                                      </p:cBhvr>
                                      <p:to>
                                        <p:strVal val="visible"/>
                                      </p:to>
                                    </p:set>
                                    <p:animEffect transition="in" filter="wipe(up)">
                                      <p:cBhvr>
                                        <p:cTn id="11" dur="500"/>
                                        <p:tgtEl>
                                          <p:spTgt spid="257031"/>
                                        </p:tgtEl>
                                      </p:cBhvr>
                                    </p:animEffect>
                                  </p:childTnLst>
                                </p:cTn>
                              </p:par>
                            </p:childTnLst>
                          </p:cTn>
                        </p:par>
                        <p:par>
                          <p:cTn id="12" fill="hold" nodeType="afterGroup">
                            <p:stCondLst>
                              <p:cond delay="6000"/>
                            </p:stCondLst>
                            <p:childTnLst>
                              <p:par>
                                <p:cTn id="13" presetID="22" presetClass="entr" presetSubtype="1" fill="hold" grpId="0" nodeType="afterEffect">
                                  <p:stCondLst>
                                    <p:cond delay="2000"/>
                                  </p:stCondLst>
                                  <p:childTnLst>
                                    <p:set>
                                      <p:cBhvr>
                                        <p:cTn id="14" dur="1" fill="hold">
                                          <p:stCondLst>
                                            <p:cond delay="0"/>
                                          </p:stCondLst>
                                        </p:cTn>
                                        <p:tgtEl>
                                          <p:spTgt spid="257032"/>
                                        </p:tgtEl>
                                        <p:attrNameLst>
                                          <p:attrName>style.visibility</p:attrName>
                                        </p:attrNameLst>
                                      </p:cBhvr>
                                      <p:to>
                                        <p:strVal val="visible"/>
                                      </p:to>
                                    </p:set>
                                    <p:animEffect transition="in" filter="wipe(up)">
                                      <p:cBhvr>
                                        <p:cTn id="15" dur="500"/>
                                        <p:tgtEl>
                                          <p:spTgt spid="257032"/>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257034"/>
                                        </p:tgtEl>
                                        <p:attrNameLst>
                                          <p:attrName>style.visibility</p:attrName>
                                        </p:attrNameLst>
                                      </p:cBhvr>
                                      <p:to>
                                        <p:strVal val="visible"/>
                                      </p:to>
                                    </p:set>
                                    <p:animEffect transition="in" filter="dissolve">
                                      <p:cBhvr>
                                        <p:cTn id="19" dur="500"/>
                                        <p:tgtEl>
                                          <p:spTgt spid="257034"/>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257033"/>
                                        </p:tgtEl>
                                        <p:attrNameLst>
                                          <p:attrName>style.visibility</p:attrName>
                                        </p:attrNameLst>
                                      </p:cBhvr>
                                      <p:to>
                                        <p:strVal val="visible"/>
                                      </p:to>
                                    </p:set>
                                    <p:animEffect transition="in" filter="dissolve">
                                      <p:cBhvr>
                                        <p:cTn id="23" dur="500"/>
                                        <p:tgtEl>
                                          <p:spTgt spid="257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0" grpId="0" animBg="1"/>
      <p:bldP spid="257031" grpId="0" animBg="1"/>
      <p:bldP spid="257032" grpId="0" animBg="1"/>
      <p:bldP spid="257033" grpId="0" autoUpdateAnimBg="0"/>
      <p:bldP spid="257034" grpId="0" animBg="1"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a:ea typeface="ＭＳ Ｐゴシック" charset="0"/>
              <a:cs typeface="Arial"/>
            </a:endParaRPr>
          </a:p>
        </p:txBody>
      </p:sp>
      <p:sp>
        <p:nvSpPr>
          <p:cNvPr id="432130"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000000"/>
              </a:solidFill>
              <a:latin typeface="Arial"/>
              <a:ea typeface="ＭＳ Ｐゴシック" charset="0"/>
              <a:cs typeface="Arial"/>
            </a:endParaRPr>
          </a:p>
        </p:txBody>
      </p:sp>
      <p:sp>
        <p:nvSpPr>
          <p:cNvPr id="432131"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a:ea typeface="ＭＳ Ｐゴシック" charset="0"/>
              <a:cs typeface="Arial"/>
            </a:endParaRPr>
          </a:p>
        </p:txBody>
      </p:sp>
      <p:pic>
        <p:nvPicPr>
          <p:cNvPr id="432132"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2133"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000000"/>
              </a:solidFill>
              <a:latin typeface="Arial"/>
              <a:ea typeface="ＭＳ Ｐゴシック" charset="0"/>
              <a:cs typeface="Arial"/>
            </a:endParaRPr>
          </a:p>
        </p:txBody>
      </p:sp>
      <p:sp>
        <p:nvSpPr>
          <p:cNvPr id="432134"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000000"/>
              </a:solidFill>
              <a:latin typeface="Arial"/>
              <a:ea typeface="ＭＳ Ｐゴシック" charset="0"/>
              <a:cs typeface="Arial"/>
            </a:endParaRPr>
          </a:p>
        </p:txBody>
      </p:sp>
      <p:sp>
        <p:nvSpPr>
          <p:cNvPr id="432135"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000000"/>
              </a:solidFill>
              <a:latin typeface="Arial"/>
              <a:ea typeface="ＭＳ Ｐゴシック" charset="0"/>
              <a:cs typeface="Arial"/>
            </a:endParaRPr>
          </a:p>
        </p:txBody>
      </p:sp>
      <p:sp>
        <p:nvSpPr>
          <p:cNvPr id="258057" name="Text Box 9"/>
          <p:cNvSpPr txBox="1">
            <a:spLocks noChangeArrowheads="1"/>
          </p:cNvSpPr>
          <p:nvPr/>
        </p:nvSpPr>
        <p:spPr bwMode="auto">
          <a:xfrm>
            <a:off x="251520" y="331788"/>
            <a:ext cx="3888432" cy="427809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defTabSz="914400" fontAlgn="base">
              <a:spcBef>
                <a:spcPct val="50000"/>
              </a:spcBef>
              <a:spcAft>
                <a:spcPct val="0"/>
              </a:spcAft>
              <a:defRPr/>
            </a:pPr>
            <a:r>
              <a:rPr lang="ar-JO" sz="3200" b="1" i="1" dirty="0">
                <a:solidFill>
                  <a:srgbClr val="FFFFFF"/>
                </a:solidFill>
                <a:latin typeface="Arial"/>
                <a:ea typeface="ＭＳ Ｐゴシック" charset="0"/>
                <a:cs typeface="Arial"/>
              </a:rPr>
              <a:t>"وَبِالإِيمَانِ،</a:t>
            </a:r>
          </a:p>
          <a:p>
            <a:pPr algn="r" defTabSz="914400" fontAlgn="base">
              <a:spcBef>
                <a:spcPct val="50000"/>
              </a:spcBef>
              <a:spcAft>
                <a:spcPct val="0"/>
              </a:spcAft>
              <a:defRPr/>
            </a:pPr>
            <a:r>
              <a:rPr lang="ar-JO" sz="3200" b="1" i="1" dirty="0">
                <a:solidFill>
                  <a:srgbClr val="FFFFFF"/>
                </a:solidFill>
                <a:latin typeface="Arial"/>
                <a:ea typeface="ＭＳ Ｐゴシック" charset="0"/>
                <a:cs typeface="Arial"/>
              </a:rPr>
              <a:t> أَقَامَ الْفِصْحَ</a:t>
            </a:r>
          </a:p>
          <a:p>
            <a:pPr algn="r" defTabSz="914400" fontAlgn="base">
              <a:spcBef>
                <a:spcPct val="50000"/>
              </a:spcBef>
              <a:spcAft>
                <a:spcPct val="0"/>
              </a:spcAft>
              <a:defRPr/>
            </a:pPr>
            <a:r>
              <a:rPr lang="ar-JO" sz="3200" b="1" i="1" dirty="0">
                <a:solidFill>
                  <a:srgbClr val="FFFFFF"/>
                </a:solidFill>
                <a:latin typeface="Arial"/>
                <a:ea typeface="ＭＳ Ｐゴシック" charset="0"/>
                <a:cs typeface="Arial"/>
              </a:rPr>
              <a:t> وَرَشَّ الدَّمَ،</a:t>
            </a:r>
          </a:p>
          <a:p>
            <a:pPr algn="r" defTabSz="914400" fontAlgn="base">
              <a:spcBef>
                <a:spcPct val="50000"/>
              </a:spcBef>
              <a:spcAft>
                <a:spcPct val="0"/>
              </a:spcAft>
              <a:defRPr/>
            </a:pPr>
            <a:r>
              <a:rPr lang="ar-JO" sz="3200" b="1" i="1" dirty="0">
                <a:solidFill>
                  <a:srgbClr val="FFFFFF"/>
                </a:solidFill>
                <a:latin typeface="Arial"/>
                <a:ea typeface="ＭＳ Ｐゴシック" charset="0"/>
                <a:cs typeface="Arial"/>
              </a:rPr>
              <a:t> لِكَيْ لَا يَمَسَّ</a:t>
            </a:r>
          </a:p>
          <a:p>
            <a:pPr algn="r" defTabSz="914400" fontAlgn="base">
              <a:spcBef>
                <a:spcPct val="50000"/>
              </a:spcBef>
              <a:spcAft>
                <a:spcPct val="0"/>
              </a:spcAft>
              <a:defRPr/>
            </a:pPr>
            <a:r>
              <a:rPr lang="ar-JO" sz="3200" b="1" i="1" dirty="0">
                <a:solidFill>
                  <a:srgbClr val="FFFFFF"/>
                </a:solidFill>
                <a:latin typeface="Arial"/>
                <a:ea typeface="ＭＳ Ｐゴシック" charset="0"/>
                <a:cs typeface="Arial"/>
              </a:rPr>
              <a:t> مُهْلِكُ الأَبْكَارِ</a:t>
            </a:r>
          </a:p>
          <a:p>
            <a:pPr algn="r" defTabSz="914400" fontAlgn="base">
              <a:spcBef>
                <a:spcPct val="50000"/>
              </a:spcBef>
              <a:spcAft>
                <a:spcPct val="0"/>
              </a:spcAft>
              <a:defRPr/>
            </a:pPr>
            <a:r>
              <a:rPr lang="ar-JO" sz="3200" b="1" i="1" dirty="0">
                <a:solidFill>
                  <a:srgbClr val="FFFFFF"/>
                </a:solidFill>
                <a:latin typeface="Arial"/>
                <a:ea typeface="ＭＳ Ｐゴシック" charset="0"/>
                <a:cs typeface="Arial"/>
              </a:rPr>
              <a:t> أَحَداً مِنْ أَبْنَاءِ شَعْبِهِ."</a:t>
            </a:r>
            <a:endParaRPr lang="en-US" sz="3200" b="1" i="1" dirty="0">
              <a:solidFill>
                <a:srgbClr val="FFFFFF"/>
              </a:solidFill>
              <a:latin typeface="Arial"/>
              <a:ea typeface="ＭＳ Ｐゴシック" charset="0"/>
              <a:cs typeface="Arial"/>
            </a:endParaRPr>
          </a:p>
        </p:txBody>
      </p:sp>
      <p:sp>
        <p:nvSpPr>
          <p:cNvPr id="258058" name="Text Box 10"/>
          <p:cNvSpPr txBox="1">
            <a:spLocks noChangeArrowheads="1"/>
          </p:cNvSpPr>
          <p:nvPr/>
        </p:nvSpPr>
        <p:spPr bwMode="auto">
          <a:xfrm>
            <a:off x="-36512" y="5949280"/>
            <a:ext cx="46482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eaLnBrk="1" hangingPunct="1">
              <a:spcBef>
                <a:spcPct val="50000"/>
              </a:spcBef>
              <a:defRPr sz="2800" b="1">
                <a:solidFill>
                  <a:srgbClr val="FFFFFF"/>
                </a:solidFill>
                <a:latin typeface="Arial"/>
                <a:cs typeface="Arial"/>
              </a:defRPr>
            </a:lvl1pPr>
          </a:lstStyle>
          <a:p>
            <a:pPr defTabSz="914400" fontAlgn="base">
              <a:spcAft>
                <a:spcPct val="0"/>
              </a:spcAft>
            </a:pPr>
            <a:r>
              <a:rPr lang="ar-JO" dirty="0">
                <a:ea typeface="ＭＳ Ｐゴシック" charset="0"/>
              </a:rPr>
              <a:t>عبرانيين 11: 28 (ن. د. ج)</a:t>
            </a:r>
            <a:endParaRPr lang="en-US" dirty="0">
              <a:ea typeface="ＭＳ Ｐゴシック" charset="0"/>
            </a:endParaRPr>
          </a:p>
        </p:txBody>
      </p:sp>
      <p:sp>
        <p:nvSpPr>
          <p:cNvPr id="432138" name="Rectangle 12"/>
          <p:cNvSpPr>
            <a:spLocks noGrp="1" noChangeArrowheads="1"/>
          </p:cNvSpPr>
          <p:nvPr>
            <p:ph type="title" idx="4294967295"/>
          </p:nvPr>
        </p:nvSpPr>
        <p:spPr>
          <a:xfrm>
            <a:off x="4572000" y="5791200"/>
            <a:ext cx="4572000" cy="762000"/>
          </a:xfrm>
          <a:solidFill>
            <a:srgbClr val="000000"/>
          </a:solidFill>
        </p:spPr>
        <p:txBody>
          <a:bodyPr/>
          <a:lstStyle/>
          <a:p>
            <a:pPr eaLnBrk="1" hangingPunct="1"/>
            <a:r>
              <a:rPr lang="ar-JO" altLang="zh-CN" sz="3200" b="1" dirty="0">
                <a:solidFill>
                  <a:schemeClr val="bg1"/>
                </a:solidFill>
                <a:cs typeface="Arial"/>
              </a:rPr>
              <a:t>الإيمان مصوّرًا</a:t>
            </a:r>
            <a:endParaRPr lang="en-US" altLang="zh-CN" sz="3200" b="1" dirty="0">
              <a:solidFill>
                <a:schemeClr val="bg1"/>
              </a:solidFill>
              <a:cs typeface="Arial"/>
            </a:endParaRPr>
          </a:p>
        </p:txBody>
      </p:sp>
    </p:spTree>
    <p:extLst>
      <p:ext uri="{BB962C8B-B14F-4D97-AF65-F5344CB8AC3E}">
        <p14:creationId xmlns:p14="http://schemas.microsoft.com/office/powerpoint/2010/main" val="696936832"/>
      </p:ext>
    </p:extLst>
  </p:cSld>
  <p:clrMapOvr>
    <a:masterClrMapping/>
  </p:clrMapOvr>
  <p:transition spd="med">
    <p:randomBar dir="ver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a:ea typeface="ＭＳ Ｐゴシック" charset="0"/>
              <a:cs typeface="Arial"/>
            </a:endParaRPr>
          </a:p>
        </p:txBody>
      </p:sp>
      <p:sp>
        <p:nvSpPr>
          <p:cNvPr id="434178"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4179"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pic>
        <p:nvPicPr>
          <p:cNvPr id="434180"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4181"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4182"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4183"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259081" name="Text Box 9"/>
          <p:cNvSpPr txBox="1">
            <a:spLocks noChangeArrowheads="1"/>
          </p:cNvSpPr>
          <p:nvPr/>
        </p:nvSpPr>
        <p:spPr bwMode="auto">
          <a:xfrm>
            <a:off x="381000" y="331788"/>
            <a:ext cx="4114800" cy="427809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fontAlgn="base">
              <a:spcBef>
                <a:spcPct val="50000"/>
              </a:spcBef>
              <a:spcAft>
                <a:spcPct val="0"/>
              </a:spcAft>
              <a:defRPr/>
            </a:pPr>
            <a:r>
              <a:rPr lang="ar-JO" sz="3200" b="1" i="1" dirty="0">
                <a:solidFill>
                  <a:srgbClr val="FFFFFF"/>
                </a:solidFill>
                <a:latin typeface="Arial"/>
                <a:cs typeface="Arial"/>
              </a:rPr>
              <a:t>"وَفِي الْيَوْمِ التَّالِي</a:t>
            </a:r>
          </a:p>
          <a:p>
            <a:pPr algn="r" defTabSz="914400" fontAlgn="base">
              <a:spcBef>
                <a:spcPct val="50000"/>
              </a:spcBef>
              <a:spcAft>
                <a:spcPct val="0"/>
              </a:spcAft>
              <a:defRPr/>
            </a:pPr>
            <a:r>
              <a:rPr lang="ar-JO" sz="3200" b="1" i="1" dirty="0">
                <a:solidFill>
                  <a:srgbClr val="FFFFFF"/>
                </a:solidFill>
                <a:latin typeface="Arial"/>
                <a:cs typeface="Arial"/>
              </a:rPr>
              <a:t> رَأَى يُوحَنَّا</a:t>
            </a:r>
          </a:p>
          <a:p>
            <a:pPr algn="r" defTabSz="914400" fontAlgn="base">
              <a:spcBef>
                <a:spcPct val="50000"/>
              </a:spcBef>
              <a:spcAft>
                <a:spcPct val="0"/>
              </a:spcAft>
              <a:defRPr/>
            </a:pPr>
            <a:r>
              <a:rPr lang="ar-JO" sz="3200" b="1" i="1" dirty="0">
                <a:solidFill>
                  <a:srgbClr val="FFFFFF"/>
                </a:solidFill>
                <a:latin typeface="Arial"/>
                <a:cs typeface="Arial"/>
              </a:rPr>
              <a:t> يَسُوعَ آتِياً نَحْوَهُ،</a:t>
            </a:r>
          </a:p>
          <a:p>
            <a:pPr algn="r" defTabSz="914400" fontAlgn="base">
              <a:spcBef>
                <a:spcPct val="50000"/>
              </a:spcBef>
              <a:spcAft>
                <a:spcPct val="0"/>
              </a:spcAft>
              <a:defRPr/>
            </a:pPr>
            <a:r>
              <a:rPr lang="ar-JO" sz="3200" b="1" i="1" dirty="0">
                <a:solidFill>
                  <a:srgbClr val="FFFFFF"/>
                </a:solidFill>
                <a:latin typeface="Arial"/>
                <a:cs typeface="Arial"/>
              </a:rPr>
              <a:t> فَهَتَفَ قَائِلاً:</a:t>
            </a:r>
          </a:p>
          <a:p>
            <a:pPr algn="r" defTabSz="914400" fontAlgn="base">
              <a:spcBef>
                <a:spcPct val="50000"/>
              </a:spcBef>
              <a:spcAft>
                <a:spcPct val="0"/>
              </a:spcAft>
              <a:defRPr/>
            </a:pPr>
            <a:r>
              <a:rPr lang="ar-JO" sz="3200" b="1" i="1" dirty="0">
                <a:solidFill>
                  <a:srgbClr val="FFFFFF"/>
                </a:solidFill>
                <a:latin typeface="Arial"/>
                <a:cs typeface="Arial"/>
              </a:rPr>
              <a:t>هَذَا هُوَ حَمَلُ اللهِ الَّذِي يُزِيلُ</a:t>
            </a:r>
          </a:p>
          <a:p>
            <a:pPr algn="r" defTabSz="914400" fontAlgn="base">
              <a:spcBef>
                <a:spcPct val="50000"/>
              </a:spcBef>
              <a:spcAft>
                <a:spcPct val="0"/>
              </a:spcAft>
              <a:defRPr/>
            </a:pPr>
            <a:r>
              <a:rPr lang="ar-JO" sz="3200" b="1" i="1" dirty="0">
                <a:solidFill>
                  <a:srgbClr val="FFFFFF"/>
                </a:solidFill>
                <a:latin typeface="Arial"/>
                <a:cs typeface="Arial"/>
              </a:rPr>
              <a:t> خَطِيئَةَ الْعَالَمِ!"</a:t>
            </a:r>
            <a:endParaRPr lang="en-US" sz="3200" b="1" i="1" dirty="0">
              <a:solidFill>
                <a:srgbClr val="FFFFFF"/>
              </a:solidFill>
              <a:latin typeface="Arial"/>
              <a:cs typeface="Arial"/>
            </a:endParaRPr>
          </a:p>
        </p:txBody>
      </p:sp>
      <p:sp>
        <p:nvSpPr>
          <p:cNvPr id="259082" name="Text Box 10"/>
          <p:cNvSpPr txBox="1">
            <a:spLocks noChangeArrowheads="1"/>
          </p:cNvSpPr>
          <p:nvPr/>
        </p:nvSpPr>
        <p:spPr bwMode="auto">
          <a:xfrm>
            <a:off x="0" y="6074132"/>
            <a:ext cx="45720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eaLnBrk="1" hangingPunct="1">
              <a:spcBef>
                <a:spcPct val="50000"/>
              </a:spcBef>
              <a:defRPr sz="2800" b="1">
                <a:solidFill>
                  <a:srgbClr val="FFFFFF"/>
                </a:solidFill>
                <a:latin typeface="Arial"/>
                <a:cs typeface="Arial"/>
              </a:defRPr>
            </a:lvl1pPr>
          </a:lstStyle>
          <a:p>
            <a:pPr defTabSz="914400" fontAlgn="base">
              <a:spcAft>
                <a:spcPct val="0"/>
              </a:spcAft>
            </a:pPr>
            <a:r>
              <a:rPr lang="ar-JO" dirty="0">
                <a:ea typeface="ＭＳ Ｐゴシック" charset="0"/>
              </a:rPr>
              <a:t>يوحنا 1: 29 (ن. د. ج)</a:t>
            </a:r>
            <a:endParaRPr lang="en-US" dirty="0">
              <a:ea typeface="ＭＳ Ｐゴシック" charset="0"/>
            </a:endParaRPr>
          </a:p>
        </p:txBody>
      </p:sp>
      <p:grpSp>
        <p:nvGrpSpPr>
          <p:cNvPr id="434186" name="Group 11"/>
          <p:cNvGrpSpPr>
            <a:grpSpLocks/>
          </p:cNvGrpSpPr>
          <p:nvPr/>
        </p:nvGrpSpPr>
        <p:grpSpPr bwMode="auto">
          <a:xfrm>
            <a:off x="6899275" y="381000"/>
            <a:ext cx="2244725" cy="3867150"/>
            <a:chOff x="3037" y="674"/>
            <a:chExt cx="1414" cy="2436"/>
          </a:xfrm>
        </p:grpSpPr>
        <p:sp>
          <p:nvSpPr>
            <p:cNvPr id="434188"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4189"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4190"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4191"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4192"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grpSp>
      <p:sp>
        <p:nvSpPr>
          <p:cNvPr id="434187" name="Rectangle 18"/>
          <p:cNvSpPr>
            <a:spLocks noGrp="1" noChangeArrowheads="1"/>
          </p:cNvSpPr>
          <p:nvPr>
            <p:ph type="title" idx="4294967295"/>
          </p:nvPr>
        </p:nvSpPr>
        <p:spPr>
          <a:xfrm>
            <a:off x="4572000" y="5943600"/>
            <a:ext cx="4572000" cy="685800"/>
          </a:xfrm>
          <a:solidFill>
            <a:srgbClr val="000000"/>
          </a:solidFill>
        </p:spPr>
        <p:txBody>
          <a:bodyPr/>
          <a:lstStyle/>
          <a:p>
            <a:pPr eaLnBrk="1" hangingPunct="1"/>
            <a:r>
              <a:rPr lang="ar-JO" altLang="zh-CN" sz="3200" b="1" dirty="0">
                <a:solidFill>
                  <a:schemeClr val="bg1"/>
                </a:solidFill>
                <a:cs typeface="Arial"/>
              </a:rPr>
              <a:t>الحَمَل مصَوّرًا</a:t>
            </a:r>
            <a:endParaRPr lang="en-US" altLang="zh-CN" sz="3200" b="1" dirty="0">
              <a:solidFill>
                <a:schemeClr val="bg1"/>
              </a:solidFill>
              <a:cs typeface="Arial"/>
            </a:endParaRPr>
          </a:p>
        </p:txBody>
      </p:sp>
    </p:spTree>
    <p:extLst>
      <p:ext uri="{BB962C8B-B14F-4D97-AF65-F5344CB8AC3E}">
        <p14:creationId xmlns:p14="http://schemas.microsoft.com/office/powerpoint/2010/main" val="399830983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259082"/>
                                        </p:tgtEl>
                                        <p:attrNameLst>
                                          <p:attrName>style.visibility</p:attrName>
                                        </p:attrNameLst>
                                      </p:cBhvr>
                                      <p:to>
                                        <p:strVal val="visible"/>
                                      </p:to>
                                    </p:set>
                                    <p:animEffect transition="in" filter="dissolve">
                                      <p:cBhvr>
                                        <p:cTn id="7" dur="500"/>
                                        <p:tgtEl>
                                          <p:spTgt spid="259082"/>
                                        </p:tgtEl>
                                      </p:cBhvr>
                                    </p:animEffect>
                                  </p:childTnLst>
                                </p:cTn>
                              </p:par>
                            </p:childTnLst>
                          </p:cTn>
                        </p:par>
                        <p:par>
                          <p:cTn id="8" fill="hold" nodeType="afterGroup">
                            <p:stCondLst>
                              <p:cond delay="4500"/>
                            </p:stCondLst>
                            <p:childTnLst>
                              <p:par>
                                <p:cTn id="9" presetID="9" presetClass="entr" presetSubtype="0" fill="hold" grpId="0" nodeType="afterEffect">
                                  <p:stCondLst>
                                    <p:cond delay="2000"/>
                                  </p:stCondLst>
                                  <p:childTnLst>
                                    <p:set>
                                      <p:cBhvr>
                                        <p:cTn id="10" dur="1" fill="hold">
                                          <p:stCondLst>
                                            <p:cond delay="0"/>
                                          </p:stCondLst>
                                        </p:cTn>
                                        <p:tgtEl>
                                          <p:spTgt spid="259081"/>
                                        </p:tgtEl>
                                        <p:attrNameLst>
                                          <p:attrName>style.visibility</p:attrName>
                                        </p:attrNameLst>
                                      </p:cBhvr>
                                      <p:to>
                                        <p:strVal val="visible"/>
                                      </p:to>
                                    </p:set>
                                    <p:animEffect transition="in" filter="dissolve">
                                      <p:cBhvr>
                                        <p:cTn id="11" dur="500"/>
                                        <p:tgtEl>
                                          <p:spTgt spid="259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81" grpId="0" autoUpdateAnimBg="0"/>
      <p:bldP spid="259082" grpId="0" animBg="1"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a:ea typeface="ＭＳ Ｐゴシック" charset="0"/>
              <a:cs typeface="Arial"/>
            </a:endParaRPr>
          </a:p>
        </p:txBody>
      </p:sp>
      <p:sp>
        <p:nvSpPr>
          <p:cNvPr id="436226"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6227"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pic>
        <p:nvPicPr>
          <p:cNvPr id="436228"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6229"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6230"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6231"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260105" name="Text Box 9"/>
          <p:cNvSpPr txBox="1">
            <a:spLocks noChangeArrowheads="1"/>
          </p:cNvSpPr>
          <p:nvPr/>
        </p:nvSpPr>
        <p:spPr bwMode="auto">
          <a:xfrm>
            <a:off x="381000" y="331788"/>
            <a:ext cx="4114800" cy="206210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3200" b="1" i="1" dirty="0">
                <a:solidFill>
                  <a:srgbClr val="FFFFFF"/>
                </a:solidFill>
                <a:latin typeface="Arial"/>
                <a:ea typeface="ＭＳ Ｐゴシック" charset="0"/>
                <a:cs typeface="Arial"/>
              </a:rPr>
              <a:t>"فَإِنَّ حَمَلَ فِصْحِنَا،</a:t>
            </a:r>
          </a:p>
          <a:p>
            <a:pPr algn="r" defTabSz="914400" fontAlgn="base">
              <a:spcBef>
                <a:spcPct val="50000"/>
              </a:spcBef>
              <a:spcAft>
                <a:spcPct val="0"/>
              </a:spcAft>
              <a:defRPr/>
            </a:pPr>
            <a:r>
              <a:rPr lang="ar-JO" sz="3200" b="1" i="1" dirty="0">
                <a:solidFill>
                  <a:srgbClr val="FFFFFF"/>
                </a:solidFill>
                <a:latin typeface="Arial"/>
                <a:ea typeface="ＭＳ Ｐゴシック" charset="0"/>
                <a:cs typeface="Arial"/>
              </a:rPr>
              <a:t> أَيِ الْمَسِيحَ،</a:t>
            </a:r>
          </a:p>
          <a:p>
            <a:pPr algn="r" defTabSz="914400" fontAlgn="base">
              <a:spcBef>
                <a:spcPct val="50000"/>
              </a:spcBef>
              <a:spcAft>
                <a:spcPct val="0"/>
              </a:spcAft>
              <a:defRPr/>
            </a:pPr>
            <a:r>
              <a:rPr lang="ar-JO" sz="3200" b="1" i="1" dirty="0">
                <a:solidFill>
                  <a:srgbClr val="FFFFFF"/>
                </a:solidFill>
                <a:latin typeface="Arial"/>
                <a:ea typeface="ＭＳ Ｐゴシック" charset="0"/>
                <a:cs typeface="Arial"/>
              </a:rPr>
              <a:t> قَدْ ذُبِحَ."</a:t>
            </a:r>
            <a:endParaRPr lang="en-US" sz="3200" b="1" i="1" dirty="0">
              <a:solidFill>
                <a:srgbClr val="FFFFFF"/>
              </a:solidFill>
              <a:latin typeface="Arial"/>
              <a:ea typeface="ＭＳ Ｐゴシック" charset="0"/>
              <a:cs typeface="Arial"/>
            </a:endParaRPr>
          </a:p>
        </p:txBody>
      </p:sp>
      <p:sp>
        <p:nvSpPr>
          <p:cNvPr id="260106" name="Text Box 10"/>
          <p:cNvSpPr txBox="1">
            <a:spLocks noChangeArrowheads="1"/>
          </p:cNvSpPr>
          <p:nvPr/>
        </p:nvSpPr>
        <p:spPr bwMode="auto">
          <a:xfrm>
            <a:off x="-76200" y="5943600"/>
            <a:ext cx="46482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eaLnBrk="1" hangingPunct="1">
              <a:spcBef>
                <a:spcPct val="50000"/>
              </a:spcBef>
              <a:defRPr sz="2800" b="1">
                <a:solidFill>
                  <a:srgbClr val="FFFFFF"/>
                </a:solidFill>
                <a:latin typeface="Arial"/>
                <a:cs typeface="Arial"/>
              </a:defRPr>
            </a:lvl1pPr>
          </a:lstStyle>
          <a:p>
            <a:pPr defTabSz="914400" fontAlgn="base">
              <a:spcAft>
                <a:spcPct val="0"/>
              </a:spcAft>
            </a:pPr>
            <a:r>
              <a:rPr lang="ar-JO" dirty="0">
                <a:ea typeface="ＭＳ Ｐゴシック" charset="0"/>
              </a:rPr>
              <a:t>1 كورنثوس 5: 7 (ن. د. ج)</a:t>
            </a:r>
            <a:endParaRPr lang="en-US" dirty="0">
              <a:ea typeface="ＭＳ Ｐゴシック" charset="0"/>
            </a:endParaRPr>
          </a:p>
        </p:txBody>
      </p:sp>
      <p:grpSp>
        <p:nvGrpSpPr>
          <p:cNvPr id="436234" name="Group 11"/>
          <p:cNvGrpSpPr>
            <a:grpSpLocks/>
          </p:cNvGrpSpPr>
          <p:nvPr/>
        </p:nvGrpSpPr>
        <p:grpSpPr bwMode="auto">
          <a:xfrm>
            <a:off x="6899275" y="381000"/>
            <a:ext cx="2244725" cy="3867150"/>
            <a:chOff x="3037" y="674"/>
            <a:chExt cx="1414" cy="2436"/>
          </a:xfrm>
        </p:grpSpPr>
        <p:sp>
          <p:nvSpPr>
            <p:cNvPr id="436236"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6237"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6238"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6239"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6240"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grpSp>
      <p:sp>
        <p:nvSpPr>
          <p:cNvPr id="436235" name="Rectangle 17"/>
          <p:cNvSpPr>
            <a:spLocks noGrp="1" noChangeArrowheads="1"/>
          </p:cNvSpPr>
          <p:nvPr>
            <p:ph type="title" idx="4294967295"/>
          </p:nvPr>
        </p:nvSpPr>
        <p:spPr>
          <a:xfrm>
            <a:off x="4572000" y="5867400"/>
            <a:ext cx="4572000" cy="762000"/>
          </a:xfrm>
          <a:solidFill>
            <a:srgbClr val="000000"/>
          </a:solidFill>
        </p:spPr>
        <p:txBody>
          <a:bodyPr/>
          <a:lstStyle/>
          <a:p>
            <a:pPr eaLnBrk="1" hangingPunct="1"/>
            <a:r>
              <a:rPr lang="ar-JO" altLang="zh-CN" sz="3200" b="1" dirty="0">
                <a:solidFill>
                  <a:schemeClr val="bg1"/>
                </a:solidFill>
                <a:cs typeface="Arial"/>
              </a:rPr>
              <a:t>الصَليب مصوّرًا</a:t>
            </a:r>
            <a:endParaRPr lang="en-US" altLang="zh-CN" sz="3200" b="1" dirty="0">
              <a:solidFill>
                <a:schemeClr val="bg1"/>
              </a:solidFill>
              <a:cs typeface="Arial"/>
            </a:endParaRPr>
          </a:p>
        </p:txBody>
      </p:sp>
    </p:spTree>
    <p:extLst>
      <p:ext uri="{BB962C8B-B14F-4D97-AF65-F5344CB8AC3E}">
        <p14:creationId xmlns:p14="http://schemas.microsoft.com/office/powerpoint/2010/main" val="1057564910"/>
      </p:ext>
    </p:extLst>
  </p:cSld>
  <p:clrMapOvr>
    <a:masterClrMapping/>
  </p:clrMapOvr>
  <p:transition spd="med">
    <p:randomBar dir="ver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438274" name="Picture 3" descr="OMSSO08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1625" y="0"/>
            <a:ext cx="5819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475" name="Rectangle 4"/>
          <p:cNvSpPr>
            <a:spLocks noGrp="1" noChangeArrowheads="1"/>
          </p:cNvSpPr>
          <p:nvPr>
            <p:ph type="title" idx="4294967295"/>
          </p:nvPr>
        </p:nvSpPr>
        <p:spPr>
          <a:xfrm>
            <a:off x="762000" y="0"/>
            <a:ext cx="7772400" cy="620688"/>
          </a:xfrm>
        </p:spPr>
        <p:txBody>
          <a:bodyPr/>
          <a:lstStyle/>
          <a:p>
            <a:pPr eaLnBrk="1" hangingPunct="1">
              <a:defRPr/>
            </a:pPr>
            <a:r>
              <a:rPr lang="ar-JO" b="1" dirty="0">
                <a:effectLst>
                  <a:glow rad="152400">
                    <a:srgbClr val="EFE8AD">
                      <a:alpha val="47000"/>
                    </a:srgbClr>
                  </a:glow>
                </a:effectLst>
                <a:cs typeface="Arial"/>
              </a:rPr>
              <a:t>الإيمان بالحَمَل</a:t>
            </a:r>
            <a:endParaRPr lang="en-US" b="1" dirty="0">
              <a:effectLst>
                <a:glow rad="152400">
                  <a:srgbClr val="EFE8AD">
                    <a:alpha val="47000"/>
                  </a:srgbClr>
                </a:glow>
              </a:effectLst>
              <a:cs typeface="Arial"/>
            </a:endParaRPr>
          </a:p>
        </p:txBody>
      </p:sp>
    </p:spTree>
    <p:extLst>
      <p:ext uri="{BB962C8B-B14F-4D97-AF65-F5344CB8AC3E}">
        <p14:creationId xmlns:p14="http://schemas.microsoft.com/office/powerpoint/2010/main" val="1035016996"/>
      </p:ext>
    </p:extLst>
  </p:cSld>
  <p:clrMapOvr>
    <a:masterClrMapping/>
  </p:clrMapOvr>
  <p:transition spd="med">
    <p:randomBar dir="ver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2" descr="NPSST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533400"/>
            <a:ext cx="92202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2147" name="Rectangle 3"/>
          <p:cNvSpPr>
            <a:spLocks noGrp="1" noChangeArrowheads="1"/>
          </p:cNvSpPr>
          <p:nvPr>
            <p:ph type="title" idx="4294967295"/>
          </p:nvPr>
        </p:nvSpPr>
        <p:spPr>
          <a:effectLst>
            <a:outerShdw blurRad="63500" dist="35921" dir="2700000" algn="ctr" rotWithShape="0">
              <a:srgbClr val="000000">
                <a:alpha val="74998"/>
              </a:srgbClr>
            </a:outerShdw>
          </a:effectLst>
        </p:spPr>
        <p:txBody>
          <a:bodyPr/>
          <a:lstStyle/>
          <a:p>
            <a:pPr eaLnBrk="1" hangingPunct="1">
              <a:defRPr/>
            </a:pPr>
            <a:r>
              <a:rPr lang="ar-JO" altLang="ja-JP" b="1" dirty="0">
                <a:solidFill>
                  <a:schemeClr val="bg1"/>
                </a:solidFill>
                <a:latin typeface="Arial" panose="020B0604020202020204" pitchFamily="34" charset="0"/>
                <a:cs typeface="Arial"/>
              </a:rPr>
              <a:t>"هذا هو جَسدي..."</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4435564"/>
      </p:ext>
    </p:extLst>
  </p:cSld>
  <p:clrMapOvr>
    <a:masterClrMapping/>
  </p:clrMapOvr>
  <p:transition spd="med">
    <p:randomBar dir="ver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69" name="Picture 1" descr="angel-of-death-colored-bible-passov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76600" y="0"/>
            <a:ext cx="58674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2370" name="Title 2"/>
          <p:cNvSpPr>
            <a:spLocks noGrp="1"/>
          </p:cNvSpPr>
          <p:nvPr>
            <p:ph type="title" idx="4294967295"/>
          </p:nvPr>
        </p:nvSpPr>
        <p:spPr>
          <a:xfrm>
            <a:off x="152400" y="152400"/>
            <a:ext cx="2971800" cy="6705600"/>
          </a:xfrm>
        </p:spPr>
        <p:txBody>
          <a:bodyPr/>
          <a:lstStyle/>
          <a:p>
            <a:r>
              <a:rPr lang="ar-JO" sz="3200" b="1" dirty="0">
                <a:solidFill>
                  <a:srgbClr val="FFFFFF"/>
                </a:solidFill>
                <a:latin typeface="Arial" charset="0"/>
                <a:cs typeface="Arial" charset="0"/>
              </a:rPr>
              <a:t>خروج 12: 1- 16</a:t>
            </a:r>
            <a:br>
              <a:rPr lang="ar-JO" sz="4000" b="1" dirty="0">
                <a:solidFill>
                  <a:srgbClr val="FFFFFF"/>
                </a:solidFill>
                <a:latin typeface="Arial" charset="0"/>
                <a:cs typeface="Arial" charset="0"/>
              </a:rPr>
            </a:br>
            <a:br>
              <a:rPr lang="ar-JO" sz="4000" b="1" dirty="0">
                <a:solidFill>
                  <a:srgbClr val="FFFFFF"/>
                </a:solidFill>
                <a:latin typeface="Arial" charset="0"/>
                <a:cs typeface="Arial" charset="0"/>
              </a:rPr>
            </a:br>
            <a:r>
              <a:rPr lang="ar-JO" sz="4000" b="1" dirty="0">
                <a:solidFill>
                  <a:srgbClr val="FFFFFF"/>
                </a:solidFill>
                <a:latin typeface="Arial" charset="0"/>
                <a:cs typeface="Arial" charset="0"/>
              </a:rPr>
              <a:t>مرّ ملاك الموت على البيوت والدماء على الأبواب</a:t>
            </a:r>
          </a:p>
        </p:txBody>
      </p:sp>
      <p:sp>
        <p:nvSpPr>
          <p:cNvPr id="442371" name="Title 2"/>
          <p:cNvSpPr txBox="1">
            <a:spLocks/>
          </p:cNvSpPr>
          <p:nvPr/>
        </p:nvSpPr>
        <p:spPr bwMode="auto">
          <a:xfrm>
            <a:off x="4140200" y="6021388"/>
            <a:ext cx="4895850" cy="7651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sz="1800" b="1" i="1" dirty="0">
                <a:solidFill>
                  <a:srgbClr val="800000"/>
                </a:solidFill>
                <a:latin typeface="Arial" charset="0"/>
                <a:cs typeface="Arial" charset="0"/>
              </a:rPr>
              <a:t>هَذَا مَا يُعْلِنُهُ الرَّبُّ: "سَأَجْتَازُ حَوَالَي نِصْفِ اللَّيْلِ فِي وَسَطِ مِصْرَ" (خر 11: 4)</a:t>
            </a:r>
            <a:endParaRPr lang="en-US" sz="1600" b="1" i="1" dirty="0">
              <a:solidFill>
                <a:srgbClr val="800000"/>
              </a:solidFill>
              <a:latin typeface="Arial" charset="0"/>
              <a:cs typeface="Arial" charset="0"/>
            </a:endParaRPr>
          </a:p>
        </p:txBody>
      </p:sp>
    </p:spTree>
    <p:extLst>
      <p:ext uri="{BB962C8B-B14F-4D97-AF65-F5344CB8AC3E}">
        <p14:creationId xmlns:p14="http://schemas.microsoft.com/office/powerpoint/2010/main" val="1592384209"/>
      </p:ext>
    </p:extLst>
  </p:cSld>
  <p:clrMapOvr>
    <a:masterClrMapping/>
  </p:clrMapOvr>
  <p:transition spd="med">
    <p:randomBar dir="ver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5" name="Rectangle 7"/>
          <p:cNvSpPr>
            <a:spLocks noChangeArrowheads="1"/>
          </p:cNvSpPr>
          <p:nvPr/>
        </p:nvSpPr>
        <p:spPr bwMode="auto">
          <a:xfrm>
            <a:off x="1295400" y="0"/>
            <a:ext cx="6553200" cy="6858000"/>
          </a:xfrm>
          <a:prstGeom prst="rect">
            <a:avLst/>
          </a:prstGeom>
          <a:solidFill>
            <a:srgbClr val="FF0000"/>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zh-CN" altLang="en-US" sz="2400">
              <a:solidFill>
                <a:srgbClr val="000000"/>
              </a:solidFill>
              <a:latin typeface="Times New Roman" charset="0"/>
              <a:ea typeface="ＭＳ Ｐゴシック" charset="0"/>
              <a:cs typeface="ＭＳ Ｐゴシック" charset="0"/>
            </a:endParaRPr>
          </a:p>
        </p:txBody>
      </p:sp>
      <p:pic>
        <p:nvPicPr>
          <p:cNvPr id="263170" name="Picture 2" descr="OMSSO02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6663" y="2133600"/>
            <a:ext cx="28956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317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2133600"/>
            <a:ext cx="29718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3396" name="Rectangle 8"/>
          <p:cNvSpPr>
            <a:spLocks noChangeArrowheads="1"/>
          </p:cNvSpPr>
          <p:nvPr/>
        </p:nvSpPr>
        <p:spPr bwMode="auto">
          <a:xfrm>
            <a:off x="779463"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zh-CN" altLang="en-US" sz="2400">
              <a:solidFill>
                <a:srgbClr val="000000"/>
              </a:solidFill>
              <a:latin typeface="Times New Roman" charset="0"/>
              <a:ea typeface="ＭＳ Ｐゴシック" charset="0"/>
              <a:cs typeface="ＭＳ Ｐゴシック" charset="0"/>
            </a:endParaRPr>
          </a:p>
        </p:txBody>
      </p:sp>
      <p:sp>
        <p:nvSpPr>
          <p:cNvPr id="263174" name="Text Box 6"/>
          <p:cNvSpPr txBox="1">
            <a:spLocks noChangeArrowheads="1"/>
          </p:cNvSpPr>
          <p:nvPr/>
        </p:nvSpPr>
        <p:spPr bwMode="auto">
          <a:xfrm>
            <a:off x="1295400" y="76200"/>
            <a:ext cx="2819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ما هو الخروج</a:t>
            </a:r>
          </a:p>
          <a:p>
            <a:pPr algn="ctr" defTabSz="914400" eaLnBrk="0" fontAlgn="base" hangingPunct="0">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بالنسبة</a:t>
            </a:r>
          </a:p>
          <a:p>
            <a:pPr algn="ctr" defTabSz="914400" eaLnBrk="0" fontAlgn="base" hangingPunct="0">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للعهد القديم...</a:t>
            </a:r>
            <a:endParaRPr lang="en-US" altLang="zh-CN" b="1" dirty="0">
              <a:solidFill>
                <a:srgbClr val="FFFFFF"/>
              </a:solidFill>
              <a:latin typeface="Arial" panose="020B0604020202020204" pitchFamily="34" charset="0"/>
              <a:cs typeface="Arial" panose="020B0604020202020204" pitchFamily="34" charset="0"/>
            </a:endParaRPr>
          </a:p>
        </p:txBody>
      </p:sp>
      <p:sp>
        <p:nvSpPr>
          <p:cNvPr id="443398" name="Rectangle 9"/>
          <p:cNvSpPr>
            <a:spLocks noChangeArrowheads="1"/>
          </p:cNvSpPr>
          <p:nvPr/>
        </p:nvSpPr>
        <p:spPr bwMode="auto">
          <a:xfrm>
            <a:off x="4876800"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zh-CN" altLang="en-US" sz="2400">
              <a:solidFill>
                <a:srgbClr val="000000"/>
              </a:solidFill>
              <a:latin typeface="Times New Roman" charset="0"/>
              <a:ea typeface="ＭＳ Ｐゴシック" charset="0"/>
              <a:cs typeface="ＭＳ Ｐゴシック" charset="0"/>
            </a:endParaRPr>
          </a:p>
        </p:txBody>
      </p:sp>
      <p:sp>
        <p:nvSpPr>
          <p:cNvPr id="263178" name="Text Box 10"/>
          <p:cNvSpPr txBox="1">
            <a:spLocks noChangeArrowheads="1"/>
          </p:cNvSpPr>
          <p:nvPr/>
        </p:nvSpPr>
        <p:spPr bwMode="auto">
          <a:xfrm>
            <a:off x="4876800" y="76200"/>
            <a:ext cx="2819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صليب</a:t>
            </a:r>
          </a:p>
          <a:p>
            <a:pPr algn="ctr" defTabSz="914400" eaLnBrk="0" fontAlgn="base" hangingPunct="0">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المسيح</a:t>
            </a:r>
          </a:p>
          <a:p>
            <a:pPr algn="ctr" defTabSz="914400" eaLnBrk="0" fontAlgn="base" hangingPunct="0">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للعهد الجديد</a:t>
            </a:r>
            <a:endParaRPr lang="en-US" altLang="zh-CN" b="1" dirty="0">
              <a:solidFill>
                <a:srgbClr val="FFFFFF"/>
              </a:solidFill>
              <a:latin typeface="Arial" panose="020B0604020202020204" pitchFamily="34" charset="0"/>
              <a:cs typeface="Arial" panose="020B0604020202020204" pitchFamily="34" charset="0"/>
            </a:endParaRPr>
          </a:p>
        </p:txBody>
      </p:sp>
      <p:sp>
        <p:nvSpPr>
          <p:cNvPr id="263179" name="WordArt 11"/>
          <p:cNvSpPr>
            <a:spLocks noChangeArrowheads="1" noChangeShapeType="1" noTextEdit="1"/>
          </p:cNvSpPr>
          <p:nvPr/>
        </p:nvSpPr>
        <p:spPr bwMode="auto">
          <a:xfrm>
            <a:off x="2819400" y="4343400"/>
            <a:ext cx="3854450" cy="14224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الخلاص!</a:t>
            </a:r>
            <a:endParaRPr lang="en-US"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443401" name="Rectangle 12"/>
          <p:cNvSpPr>
            <a:spLocks noGrp="1" noChangeArrowheads="1"/>
          </p:cNvSpPr>
          <p:nvPr>
            <p:ph type="title" idx="4294967295"/>
          </p:nvPr>
        </p:nvSpPr>
        <p:spPr>
          <a:xfrm>
            <a:off x="685800" y="1219200"/>
            <a:ext cx="7772400" cy="1143000"/>
          </a:xfrm>
        </p:spPr>
        <p:txBody>
          <a:bodyPr/>
          <a:lstStyle/>
          <a:p>
            <a:pPr eaLnBrk="1" hangingPunct="1"/>
            <a:r>
              <a:rPr lang="ar-JO" altLang="zh-CN" b="1" dirty="0">
                <a:solidFill>
                  <a:srgbClr val="FFFFFF"/>
                </a:solidFill>
                <a:latin typeface="Arial" panose="020B0604020202020204" pitchFamily="34" charset="0"/>
                <a:cs typeface="Arial" panose="020B0604020202020204" pitchFamily="34" charset="0"/>
              </a:rPr>
              <a:t>الخيط المشترك</a:t>
            </a:r>
            <a:endParaRPr lang="en-US" altLang="zh-CN"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17816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631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317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631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3178"/>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grpId="0" nodeType="afterEffect">
                                  <p:stCondLst>
                                    <p:cond delay="4000"/>
                                  </p:stCondLst>
                                  <p:childTnLst>
                                    <p:set>
                                      <p:cBhvr>
                                        <p:cTn id="17" dur="1" fill="hold">
                                          <p:stCondLst>
                                            <p:cond delay="0"/>
                                          </p:stCondLst>
                                        </p:cTn>
                                        <p:tgtEl>
                                          <p:spTgt spid="263175"/>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263179"/>
                                        </p:tgtEl>
                                        <p:attrNameLst>
                                          <p:attrName>style.visibility</p:attrName>
                                        </p:attrNameLst>
                                      </p:cBhvr>
                                      <p:to>
                                        <p:strVal val="visible"/>
                                      </p:to>
                                    </p:set>
                                    <p:animEffect transition="in" filter="wheel(4)">
                                      <p:cBhvr>
                                        <p:cTn id="22" dur="2000"/>
                                        <p:tgtEl>
                                          <p:spTgt spid="263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5" grpId="0" animBg="1"/>
      <p:bldP spid="263174" grpId="0"/>
      <p:bldP spid="263178" grpId="0"/>
      <p:bldP spid="26317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697" name="Picture 2" descr="OMSSO008"/>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1698" name="Picture 3" descr="Slide1"/>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1844" name="Text Box 4"/>
          <p:cNvSpPr txBox="1">
            <a:spLocks noChangeArrowheads="1"/>
          </p:cNvSpPr>
          <p:nvPr/>
        </p:nvSpPr>
        <p:spPr bwMode="auto">
          <a:xfrm>
            <a:off x="1600200" y="6105913"/>
            <a:ext cx="7391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3200" b="1" dirty="0">
                <a:solidFill>
                  <a:srgbClr val="FFFFFF"/>
                </a:solidFill>
                <a:effectLst>
                  <a:glow rad="228600">
                    <a:schemeClr val="tx1"/>
                  </a:glow>
                </a:effectLst>
                <a:latin typeface="Arial" panose="020B0604020202020204" pitchFamily="34" charset="0"/>
                <a:ea typeface="Arial" pitchFamily="-112" charset="0"/>
                <a:cs typeface="Arial" panose="020B0604020202020204" pitchFamily="34" charset="0"/>
              </a:rPr>
              <a:t>كولوسي 1: 13- 14 (ن. د. ج)</a:t>
            </a:r>
            <a:endParaRPr lang="en-US" sz="3200" b="1" dirty="0">
              <a:solidFill>
                <a:srgbClr val="FFFFFF"/>
              </a:solidFill>
              <a:effectLst>
                <a:glow rad="228600">
                  <a:schemeClr val="tx1"/>
                </a:glow>
              </a:effectLst>
              <a:latin typeface="Arial" panose="020B0604020202020204" pitchFamily="34" charset="0"/>
              <a:ea typeface="Arial" pitchFamily="-112" charset="0"/>
              <a:cs typeface="Arial" panose="020B0604020202020204" pitchFamily="34" charset="0"/>
            </a:endParaRPr>
          </a:p>
        </p:txBody>
      </p:sp>
      <p:pic>
        <p:nvPicPr>
          <p:cNvPr id="541700" name="Picture 5" descr="OMSSO083"/>
          <p:cNvPicPr>
            <a:picLocks noChangeAspect="1" noChangeArrowheads="1"/>
          </p:cNvPicPr>
          <p:nvPr/>
        </p:nvPicPr>
        <p:blipFill>
          <a:blip r:embed="rId5">
            <a:lum bright="-24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1701" name="Picture 6" descr="Red Sea"/>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1702" name="Picture 7" descr="World Travel 051"/>
          <p:cNvPicPr>
            <a:picLocks noChangeAspect="1" noChangeArrowheads="1"/>
          </p:cNvPicPr>
          <p:nvPr/>
        </p:nvPicPr>
        <p:blipFill>
          <a:blip r:embed="rId7">
            <a:lum bright="-24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1848" name="Text Box 8"/>
          <p:cNvSpPr txBox="1">
            <a:spLocks noChangeArrowheads="1"/>
          </p:cNvSpPr>
          <p:nvPr/>
        </p:nvSpPr>
        <p:spPr bwMode="auto">
          <a:xfrm>
            <a:off x="762000" y="1981200"/>
            <a:ext cx="7924800" cy="3477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i="1" dirty="0">
                <a:solidFill>
                  <a:srgbClr val="FFFFFF"/>
                </a:solidFill>
                <a:effectLst>
                  <a:glow rad="228600">
                    <a:schemeClr val="tx1"/>
                  </a:glow>
                </a:effectLst>
                <a:latin typeface="Arial"/>
                <a:ea typeface="ＭＳ Ｐゴシック" charset="0"/>
                <a:cs typeface="Arial"/>
              </a:rPr>
              <a:t>"هُوَ الَّذِي أَنْقَذَنَا</a:t>
            </a:r>
          </a:p>
          <a:p>
            <a:pPr algn="ctr" defTabSz="914400" fontAlgn="base">
              <a:spcBef>
                <a:spcPct val="50000"/>
              </a:spcBef>
              <a:spcAft>
                <a:spcPct val="0"/>
              </a:spcAft>
              <a:defRPr/>
            </a:pPr>
            <a:r>
              <a:rPr lang="ar-JO" sz="4000" b="1" i="1" dirty="0">
                <a:solidFill>
                  <a:srgbClr val="FFFFFF"/>
                </a:solidFill>
                <a:effectLst>
                  <a:glow rad="228600">
                    <a:schemeClr val="tx1"/>
                  </a:glow>
                </a:effectLst>
                <a:latin typeface="Arial"/>
                <a:ea typeface="ＭＳ Ｐゴシック" charset="0"/>
                <a:cs typeface="Arial"/>
              </a:rPr>
              <a:t> مِنْ سُلْطَةِ الظَّلامِ</a:t>
            </a:r>
          </a:p>
          <a:p>
            <a:pPr algn="ctr" defTabSz="914400" fontAlgn="base">
              <a:spcBef>
                <a:spcPct val="50000"/>
              </a:spcBef>
              <a:spcAft>
                <a:spcPct val="0"/>
              </a:spcAft>
              <a:defRPr/>
            </a:pPr>
            <a:r>
              <a:rPr lang="ar-JO" sz="4000" b="1" i="1" dirty="0">
                <a:solidFill>
                  <a:srgbClr val="FFFFFF"/>
                </a:solidFill>
                <a:effectLst>
                  <a:glow rad="228600">
                    <a:schemeClr val="tx1"/>
                  </a:glow>
                </a:effectLst>
                <a:latin typeface="Arial"/>
                <a:ea typeface="ＭＳ Ｐゴシック" charset="0"/>
                <a:cs typeface="Arial"/>
              </a:rPr>
              <a:t> وَنَقَلَنَا إِلَى مَلَكُوتِ ابْنِ مَحَبَّتِهِ،</a:t>
            </a:r>
          </a:p>
          <a:p>
            <a:pPr algn="ctr" defTabSz="914400" fontAlgn="base">
              <a:spcBef>
                <a:spcPct val="50000"/>
              </a:spcBef>
              <a:spcAft>
                <a:spcPct val="0"/>
              </a:spcAft>
              <a:defRPr/>
            </a:pPr>
            <a:r>
              <a:rPr lang="ar-JO" sz="4000" b="1" i="1" dirty="0">
                <a:solidFill>
                  <a:srgbClr val="FFFFFF"/>
                </a:solidFill>
                <a:effectLst>
                  <a:glow rad="228600">
                    <a:schemeClr val="tx1"/>
                  </a:glow>
                </a:effectLst>
                <a:latin typeface="Arial"/>
                <a:ea typeface="ＭＳ Ｐゴシック" charset="0"/>
                <a:cs typeface="Arial"/>
              </a:rPr>
              <a:t> الَّذِي فِيهِ لَنَا الْفِدَاءُ، أَيْ غُفْرَانُ الْخَطَايَا."</a:t>
            </a:r>
            <a:endParaRPr lang="en-US" sz="4000" b="1" i="1" dirty="0">
              <a:solidFill>
                <a:srgbClr val="FFFFFF"/>
              </a:solidFill>
              <a:effectLst>
                <a:glow rad="228600">
                  <a:schemeClr val="tx1"/>
                </a:glow>
              </a:effectLst>
              <a:latin typeface="Arial"/>
              <a:ea typeface="ＭＳ Ｐゴシック" charset="0"/>
              <a:cs typeface="Arial"/>
            </a:endParaRPr>
          </a:p>
        </p:txBody>
      </p:sp>
      <p:sp>
        <p:nvSpPr>
          <p:cNvPr id="291850" name="Rectangle 10"/>
          <p:cNvSpPr>
            <a:spLocks noGrp="1" noChangeArrowheads="1"/>
          </p:cNvSpPr>
          <p:nvPr>
            <p:ph type="title" idx="4294967295"/>
          </p:nvPr>
        </p:nvSpPr>
        <p:spPr>
          <a:xfrm>
            <a:off x="0" y="152400"/>
            <a:ext cx="9144000" cy="762000"/>
          </a:xfrm>
          <a:effectLst>
            <a:outerShdw blurRad="63500" dist="53882" dir="2700000" algn="ctr" rotWithShape="0">
              <a:schemeClr val="tx1">
                <a:alpha val="74998"/>
              </a:schemeClr>
            </a:outerShdw>
          </a:effectLst>
        </p:spPr>
        <p:txBody>
          <a:bodyPr anchor="t">
            <a:spAutoFit/>
          </a:bodyPr>
          <a:lstStyle/>
          <a:p>
            <a:pPr eaLnBrk="1" hangingPunct="1">
              <a:spcBef>
                <a:spcPct val="50000"/>
              </a:spcBef>
              <a:defRPr/>
            </a:pPr>
            <a:r>
              <a:rPr lang="ar-JO"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rPr>
              <a:t>الخروج يصوّر الفداء</a:t>
            </a:r>
            <a:endParaRPr lang="en-US"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26689199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291848"/>
                                        </p:tgtEl>
                                        <p:attrNameLst>
                                          <p:attrName>style.visibility</p:attrName>
                                        </p:attrNameLst>
                                      </p:cBhvr>
                                      <p:to>
                                        <p:strVal val="visible"/>
                                      </p:to>
                                    </p:set>
                                    <p:animEffect transition="in" filter="dissolve">
                                      <p:cBhvr>
                                        <p:cTn id="7" dur="500"/>
                                        <p:tgtEl>
                                          <p:spTgt spid="291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8"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633"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152400"/>
            <a:ext cx="9144000" cy="814430"/>
          </a:xfrm>
          <a:effectLst>
            <a:outerShdw blurRad="63500" dist="35921" dir="2700000" algn="ctr" rotWithShape="0">
              <a:srgbClr val="000000">
                <a:alpha val="74998"/>
              </a:srgbClr>
            </a:outerShdw>
          </a:effectLst>
        </p:spPr>
        <p:txBody>
          <a:bodyPr>
            <a:normAutofit/>
          </a:bodyPr>
          <a:lstStyle/>
          <a:p>
            <a:pPr eaLnBrk="1" hangingPunct="1">
              <a:defRPr/>
            </a:pPr>
            <a:r>
              <a:rPr lang="ar-JO" sz="4000" b="1" dirty="0">
                <a:effectLst>
                  <a:outerShdw blurRad="38100" dist="38100" dir="2700000" algn="tl">
                    <a:srgbClr val="212121"/>
                  </a:outerShdw>
                </a:effectLst>
                <a:latin typeface="Arial" charset="0"/>
              </a:rPr>
              <a:t>1 كورنثوس 10: 1- 4</a:t>
            </a:r>
            <a:endParaRPr lang="en-US" sz="4000" b="1" dirty="0">
              <a:effectLst>
                <a:outerShdw blurRad="38100" dist="38100" dir="2700000" algn="tl">
                  <a:srgbClr val="212121"/>
                </a:outerShdw>
              </a:effectLst>
              <a:latin typeface="Arial" charset="0"/>
            </a:endParaRPr>
          </a:p>
        </p:txBody>
      </p:sp>
      <p:sp>
        <p:nvSpPr>
          <p:cNvPr id="1339396" name="Text Box 4"/>
          <p:cNvSpPr txBox="1">
            <a:spLocks noChangeArrowheads="1"/>
          </p:cNvSpPr>
          <p:nvPr/>
        </p:nvSpPr>
        <p:spPr bwMode="auto">
          <a:xfrm>
            <a:off x="107504" y="1196752"/>
            <a:ext cx="9023920" cy="50167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algn="ctr" defTabSz="914400" fontAlgn="base">
              <a:spcBef>
                <a:spcPct val="0"/>
              </a:spcBef>
              <a:spcAft>
                <a:spcPct val="0"/>
              </a:spcAft>
              <a:defRPr/>
            </a:pPr>
            <a:r>
              <a:rPr lang="ar-JO" dirty="0">
                <a:solidFill>
                  <a:srgbClr val="FFFFFF"/>
                </a:solidFill>
                <a:effectLst>
                  <a:glow rad="190500">
                    <a:srgbClr val="212121"/>
                  </a:glow>
                </a:effectLst>
                <a:latin typeface="Arial" panose="020B0604020202020204" pitchFamily="34" charset="0"/>
                <a:ea typeface="ＭＳ Ｐゴシック" charset="0"/>
                <a:cs typeface="Arial" panose="020B0604020202020204" pitchFamily="34" charset="0"/>
              </a:rPr>
              <a:t>"فَإِنِّي لَا أُرِيدُ أَنْ يَخْفَى عَلَيْكُمْ،</a:t>
            </a:r>
            <a:endParaRPr lang="en-US" dirty="0">
              <a:solidFill>
                <a:srgbClr val="FFFFFF"/>
              </a:solidFill>
              <a:effectLst>
                <a:glow rad="190500">
                  <a:srgbClr val="212121"/>
                </a:glow>
              </a:effectLst>
              <a:latin typeface="Arial" panose="020B0604020202020204" pitchFamily="34" charset="0"/>
              <a:ea typeface="ＭＳ Ｐゴシック" charset="0"/>
              <a:cs typeface="Arial" panose="020B0604020202020204" pitchFamily="34" charset="0"/>
            </a:endParaRPr>
          </a:p>
          <a:p>
            <a:pPr algn="ctr" defTabSz="914400" fontAlgn="base">
              <a:spcBef>
                <a:spcPct val="0"/>
              </a:spcBef>
              <a:spcAft>
                <a:spcPct val="0"/>
              </a:spcAft>
              <a:defRPr/>
            </a:pPr>
            <a:r>
              <a:rPr lang="ar-JO" dirty="0">
                <a:solidFill>
                  <a:srgbClr val="FFFFFF"/>
                </a:solidFill>
                <a:effectLst>
                  <a:glow rad="190500">
                    <a:srgbClr val="212121"/>
                  </a:glow>
                </a:effectLst>
                <a:latin typeface="Arial" panose="020B0604020202020204" pitchFamily="34" charset="0"/>
                <a:ea typeface="ＭＳ Ｐゴシック" charset="0"/>
                <a:cs typeface="Arial" panose="020B0604020202020204" pitchFamily="34" charset="0"/>
              </a:rPr>
              <a:t> أَيُّهَا الأُخْوَةُ أَنَّ آبَاءَنَا كَانُوا</a:t>
            </a:r>
            <a:endParaRPr lang="en-US" dirty="0">
              <a:solidFill>
                <a:srgbClr val="FFFFFF"/>
              </a:solidFill>
              <a:effectLst>
                <a:glow rad="190500">
                  <a:srgbClr val="212121"/>
                </a:glow>
              </a:effectLst>
              <a:latin typeface="Arial" panose="020B0604020202020204" pitchFamily="34" charset="0"/>
              <a:ea typeface="ＭＳ Ｐゴシック" charset="0"/>
              <a:cs typeface="Arial" panose="020B0604020202020204" pitchFamily="34" charset="0"/>
            </a:endParaRPr>
          </a:p>
          <a:p>
            <a:pPr algn="ctr" defTabSz="914400" fontAlgn="base">
              <a:spcBef>
                <a:spcPct val="0"/>
              </a:spcBef>
              <a:spcAft>
                <a:spcPct val="0"/>
              </a:spcAft>
              <a:defRPr/>
            </a:pPr>
            <a:r>
              <a:rPr lang="ar-JO" dirty="0">
                <a:solidFill>
                  <a:srgbClr val="FFFFFF"/>
                </a:solidFill>
                <a:effectLst>
                  <a:glow rad="190500">
                    <a:srgbClr val="212121"/>
                  </a:glow>
                </a:effectLst>
                <a:latin typeface="Arial" panose="020B0604020202020204" pitchFamily="34" charset="0"/>
                <a:ea typeface="ＭＳ Ｐゴシック" charset="0"/>
                <a:cs typeface="Arial" panose="020B0604020202020204" pitchFamily="34" charset="0"/>
              </a:rPr>
              <a:t> </a:t>
            </a:r>
            <a:r>
              <a:rPr lang="ar-JO" dirty="0">
                <a:solidFill>
                  <a:srgbClr val="FFFF00"/>
                </a:solidFill>
                <a:effectLst>
                  <a:glow rad="190500">
                    <a:srgbClr val="212121"/>
                  </a:glow>
                </a:effectLst>
                <a:latin typeface="Arial" panose="020B0604020202020204" pitchFamily="34" charset="0"/>
                <a:ea typeface="ＭＳ Ｐゴシック" charset="0"/>
                <a:cs typeface="Arial" panose="020B0604020202020204" pitchFamily="34" charset="0"/>
              </a:rPr>
              <a:t>كُلُّهُمْ</a:t>
            </a:r>
            <a:r>
              <a:rPr lang="ar-JO" dirty="0">
                <a:solidFill>
                  <a:srgbClr val="FFFFFF"/>
                </a:solidFill>
                <a:effectLst>
                  <a:glow rad="190500">
                    <a:srgbClr val="212121"/>
                  </a:glow>
                </a:effectLst>
                <a:latin typeface="Arial" panose="020B0604020202020204" pitchFamily="34" charset="0"/>
                <a:ea typeface="ＭＳ Ｐゴシック" charset="0"/>
                <a:cs typeface="Arial" panose="020B0604020202020204" pitchFamily="34" charset="0"/>
              </a:rPr>
              <a:t> تَحْتَ السَّحَابَةِ،</a:t>
            </a:r>
            <a:endParaRPr lang="en-US" dirty="0">
              <a:solidFill>
                <a:srgbClr val="FFFFFF"/>
              </a:solidFill>
              <a:effectLst>
                <a:glow rad="190500">
                  <a:srgbClr val="212121"/>
                </a:glow>
              </a:effectLst>
              <a:latin typeface="Arial" panose="020B0604020202020204" pitchFamily="34" charset="0"/>
              <a:ea typeface="ＭＳ Ｐゴシック" charset="0"/>
              <a:cs typeface="Arial" panose="020B0604020202020204" pitchFamily="34" charset="0"/>
            </a:endParaRPr>
          </a:p>
          <a:p>
            <a:pPr algn="ctr" defTabSz="914400" fontAlgn="base">
              <a:spcBef>
                <a:spcPct val="0"/>
              </a:spcBef>
              <a:spcAft>
                <a:spcPct val="0"/>
              </a:spcAft>
              <a:defRPr/>
            </a:pPr>
            <a:r>
              <a:rPr lang="ar-JO" dirty="0">
                <a:solidFill>
                  <a:srgbClr val="FFFFFF"/>
                </a:solidFill>
                <a:effectLst>
                  <a:glow rad="190500">
                    <a:srgbClr val="212121"/>
                  </a:glow>
                </a:effectLst>
                <a:latin typeface="Arial" panose="020B0604020202020204" pitchFamily="34" charset="0"/>
                <a:ea typeface="ＭＳ Ｐゴシック" charset="0"/>
                <a:cs typeface="Arial" panose="020B0604020202020204" pitchFamily="34" charset="0"/>
              </a:rPr>
              <a:t> وَاجْتَازُوا ك</a:t>
            </a:r>
            <a:r>
              <a:rPr lang="ar-JO" dirty="0">
                <a:solidFill>
                  <a:srgbClr val="FFFF00"/>
                </a:solidFill>
                <a:effectLst>
                  <a:glow rad="190500">
                    <a:srgbClr val="212121"/>
                  </a:glow>
                </a:effectLst>
                <a:latin typeface="Arial" panose="020B0604020202020204" pitchFamily="34" charset="0"/>
                <a:ea typeface="ＭＳ Ｐゴシック" charset="0"/>
                <a:cs typeface="Arial" panose="020B0604020202020204" pitchFamily="34" charset="0"/>
              </a:rPr>
              <a:t>ُلُّهُمْ</a:t>
            </a:r>
            <a:r>
              <a:rPr lang="ar-JO" dirty="0">
                <a:solidFill>
                  <a:srgbClr val="FFFFFF"/>
                </a:solidFill>
                <a:effectLst>
                  <a:glow rad="190500">
                    <a:srgbClr val="212121"/>
                  </a:glow>
                </a:effectLst>
                <a:latin typeface="Arial" panose="020B0604020202020204" pitchFamily="34" charset="0"/>
                <a:ea typeface="ＭＳ Ｐゴシック" charset="0"/>
                <a:cs typeface="Arial" panose="020B0604020202020204" pitchFamily="34" charset="0"/>
              </a:rPr>
              <a:t> فِي الْبَحْرِ، </a:t>
            </a:r>
            <a:endParaRPr lang="en-US" dirty="0">
              <a:solidFill>
                <a:srgbClr val="FFFFFF"/>
              </a:solidFill>
              <a:effectLst>
                <a:glow rad="190500">
                  <a:srgbClr val="212121"/>
                </a:glow>
              </a:effectLst>
              <a:latin typeface="Arial" panose="020B0604020202020204" pitchFamily="34" charset="0"/>
              <a:ea typeface="ＭＳ Ｐゴシック" charset="0"/>
              <a:cs typeface="Arial" panose="020B0604020202020204" pitchFamily="34" charset="0"/>
            </a:endParaRPr>
          </a:p>
          <a:p>
            <a:pPr algn="ctr" defTabSz="914400" fontAlgn="base">
              <a:spcBef>
                <a:spcPct val="0"/>
              </a:spcBef>
              <a:spcAft>
                <a:spcPct val="0"/>
              </a:spcAft>
              <a:defRPr/>
            </a:pPr>
            <a:r>
              <a:rPr lang="ar-JO" dirty="0">
                <a:solidFill>
                  <a:srgbClr val="FFFFFF"/>
                </a:solidFill>
                <a:effectLst>
                  <a:glow rad="190500">
                    <a:srgbClr val="212121"/>
                  </a:glow>
                </a:effectLst>
                <a:latin typeface="Arial" panose="020B0604020202020204" pitchFamily="34" charset="0"/>
                <a:ea typeface="ＭＳ Ｐゴシック" charset="0"/>
                <a:cs typeface="Arial" panose="020B0604020202020204" pitchFamily="34" charset="0"/>
              </a:rPr>
              <a:t>2فَتَعَمَّدُوا ك</a:t>
            </a:r>
            <a:r>
              <a:rPr lang="ar-JO" dirty="0">
                <a:solidFill>
                  <a:srgbClr val="FFFF00"/>
                </a:solidFill>
                <a:effectLst>
                  <a:glow rad="190500">
                    <a:srgbClr val="212121"/>
                  </a:glow>
                </a:effectLst>
                <a:latin typeface="Arial" panose="020B0604020202020204" pitchFamily="34" charset="0"/>
                <a:ea typeface="ＭＳ Ｐゴシック" charset="0"/>
                <a:cs typeface="Arial" panose="020B0604020202020204" pitchFamily="34" charset="0"/>
              </a:rPr>
              <a:t>ُلُّهُمْ</a:t>
            </a:r>
            <a:r>
              <a:rPr lang="ar-JO" dirty="0">
                <a:solidFill>
                  <a:srgbClr val="FFFFFF"/>
                </a:solidFill>
                <a:effectLst>
                  <a:glow rad="190500">
                    <a:srgbClr val="212121"/>
                  </a:glow>
                </a:effectLst>
                <a:latin typeface="Arial" panose="020B0604020202020204" pitchFamily="34" charset="0"/>
                <a:ea typeface="ＭＳ Ｐゴシック" charset="0"/>
                <a:cs typeface="Arial" panose="020B0604020202020204" pitchFamily="34" charset="0"/>
              </a:rPr>
              <a:t> أَتْبَاعاً لِمُوسَى،</a:t>
            </a:r>
            <a:endParaRPr lang="en-US" dirty="0">
              <a:solidFill>
                <a:srgbClr val="FFFFFF"/>
              </a:solidFill>
              <a:effectLst>
                <a:glow rad="190500">
                  <a:srgbClr val="212121"/>
                </a:glow>
              </a:effectLst>
              <a:latin typeface="Arial" panose="020B0604020202020204" pitchFamily="34" charset="0"/>
              <a:ea typeface="ＭＳ Ｐゴシック" charset="0"/>
              <a:cs typeface="Arial" panose="020B0604020202020204" pitchFamily="34" charset="0"/>
            </a:endParaRPr>
          </a:p>
          <a:p>
            <a:pPr algn="ctr" defTabSz="914400" fontAlgn="base">
              <a:spcBef>
                <a:spcPct val="0"/>
              </a:spcBef>
              <a:spcAft>
                <a:spcPct val="0"/>
              </a:spcAft>
              <a:defRPr/>
            </a:pPr>
            <a:r>
              <a:rPr lang="ar-JO" dirty="0">
                <a:solidFill>
                  <a:srgbClr val="FFFFFF"/>
                </a:solidFill>
                <a:effectLst>
                  <a:glow rad="190500">
                    <a:srgbClr val="212121"/>
                  </a:glow>
                </a:effectLst>
                <a:latin typeface="Arial" panose="020B0604020202020204" pitchFamily="34" charset="0"/>
                <a:ea typeface="ＭＳ Ｐゴシック" charset="0"/>
                <a:cs typeface="Arial" panose="020B0604020202020204" pitchFamily="34" charset="0"/>
              </a:rPr>
              <a:t> فِي السَّحَابَةِ وَفِي الْبَحْرِ،</a:t>
            </a:r>
            <a:endParaRPr lang="en-US" dirty="0">
              <a:solidFill>
                <a:srgbClr val="FFFFFF"/>
              </a:solidFill>
              <a:effectLst>
                <a:glow rad="190500">
                  <a:srgbClr val="212121"/>
                </a:glow>
              </a:effectLst>
              <a:latin typeface="Arial" panose="020B0604020202020204" pitchFamily="34" charset="0"/>
              <a:ea typeface="ＭＳ Ｐゴシック" charset="0"/>
              <a:cs typeface="Arial" panose="020B0604020202020204" pitchFamily="34" charset="0"/>
            </a:endParaRPr>
          </a:p>
          <a:p>
            <a:pPr algn="ctr" defTabSz="914400" fontAlgn="base">
              <a:spcBef>
                <a:spcPct val="0"/>
              </a:spcBef>
              <a:spcAft>
                <a:spcPct val="0"/>
              </a:spcAft>
              <a:defRPr/>
            </a:pPr>
            <a:r>
              <a:rPr lang="ar-JO" dirty="0">
                <a:solidFill>
                  <a:srgbClr val="FFFFFF"/>
                </a:solidFill>
                <a:effectLst>
                  <a:glow rad="190500">
                    <a:srgbClr val="212121"/>
                  </a:glow>
                </a:effectLst>
                <a:latin typeface="Arial" panose="020B0604020202020204" pitchFamily="34" charset="0"/>
                <a:ea typeface="ＭＳ Ｐゴシック" charset="0"/>
                <a:cs typeface="Arial" panose="020B0604020202020204" pitchFamily="34" charset="0"/>
              </a:rPr>
              <a:t> 3وَأَكَلُوا </a:t>
            </a:r>
            <a:r>
              <a:rPr lang="ar-JO" dirty="0">
                <a:solidFill>
                  <a:srgbClr val="FFFF00"/>
                </a:solidFill>
                <a:effectLst>
                  <a:glow rad="190500">
                    <a:srgbClr val="212121"/>
                  </a:glow>
                </a:effectLst>
                <a:latin typeface="Arial" panose="020B0604020202020204" pitchFamily="34" charset="0"/>
                <a:ea typeface="ＭＳ Ｐゴシック" charset="0"/>
                <a:cs typeface="Arial" panose="020B0604020202020204" pitchFamily="34" charset="0"/>
              </a:rPr>
              <a:t>كُلُّهُمْ</a:t>
            </a:r>
            <a:r>
              <a:rPr lang="ar-JO" dirty="0">
                <a:solidFill>
                  <a:srgbClr val="FFFFFF"/>
                </a:solidFill>
                <a:effectLst>
                  <a:glow rad="190500">
                    <a:srgbClr val="212121"/>
                  </a:glow>
                </a:effectLst>
                <a:latin typeface="Arial" panose="020B0604020202020204" pitchFamily="34" charset="0"/>
                <a:ea typeface="ＭＳ Ｐゴシック" charset="0"/>
                <a:cs typeface="Arial" panose="020B0604020202020204" pitchFamily="34" charset="0"/>
              </a:rPr>
              <a:t> طَعَاماً رُوحِيًّا وَاحِداً،</a:t>
            </a:r>
            <a:endParaRPr lang="en-US" dirty="0">
              <a:solidFill>
                <a:srgbClr val="FFFFFF"/>
              </a:solidFill>
              <a:effectLst>
                <a:glow rad="190500">
                  <a:srgbClr val="212121"/>
                </a:glow>
              </a:effectLst>
              <a:latin typeface="Arial" panose="020B0604020202020204" pitchFamily="34" charset="0"/>
              <a:ea typeface="ＭＳ Ｐゴシック" charset="0"/>
              <a:cs typeface="Arial" panose="020B0604020202020204" pitchFamily="34" charset="0"/>
            </a:endParaRPr>
          </a:p>
          <a:p>
            <a:pPr algn="ctr" defTabSz="914400" fontAlgn="base">
              <a:spcBef>
                <a:spcPct val="0"/>
              </a:spcBef>
              <a:spcAft>
                <a:spcPct val="0"/>
              </a:spcAft>
              <a:defRPr/>
            </a:pPr>
            <a:r>
              <a:rPr lang="ar-JO" dirty="0">
                <a:solidFill>
                  <a:srgbClr val="FFFFFF"/>
                </a:solidFill>
                <a:effectLst>
                  <a:glow rad="190500">
                    <a:srgbClr val="212121"/>
                  </a:glow>
                </a:effectLst>
                <a:latin typeface="Arial" panose="020B0604020202020204" pitchFamily="34" charset="0"/>
                <a:ea typeface="ＭＳ Ｐゴシック" charset="0"/>
                <a:cs typeface="Arial" panose="020B0604020202020204" pitchFamily="34" charset="0"/>
              </a:rPr>
              <a:t> 4وَشَرِبُوا ك</a:t>
            </a:r>
            <a:r>
              <a:rPr lang="ar-JO" dirty="0">
                <a:solidFill>
                  <a:srgbClr val="FFFF00"/>
                </a:solidFill>
                <a:effectLst>
                  <a:glow rad="190500">
                    <a:srgbClr val="212121"/>
                  </a:glow>
                </a:effectLst>
                <a:latin typeface="Arial" panose="020B0604020202020204" pitchFamily="34" charset="0"/>
                <a:ea typeface="ＭＳ Ｐゴシック" charset="0"/>
                <a:cs typeface="Arial" panose="020B0604020202020204" pitchFamily="34" charset="0"/>
              </a:rPr>
              <a:t>ُلُّهُمْ</a:t>
            </a:r>
            <a:r>
              <a:rPr lang="ar-JO" dirty="0">
                <a:solidFill>
                  <a:srgbClr val="FFFFFF"/>
                </a:solidFill>
                <a:effectLst>
                  <a:glow rad="190500">
                    <a:srgbClr val="212121"/>
                  </a:glow>
                </a:effectLst>
                <a:latin typeface="Arial" panose="020B0604020202020204" pitchFamily="34" charset="0"/>
                <a:ea typeface="ＭＳ Ｐゴシック" charset="0"/>
                <a:cs typeface="Arial" panose="020B0604020202020204" pitchFamily="34" charset="0"/>
              </a:rPr>
              <a:t> شَرَاباً رُوحِيًّا وَاحِداً، </a:t>
            </a:r>
            <a:endParaRPr lang="en-US" dirty="0">
              <a:solidFill>
                <a:srgbClr val="FFFFFF"/>
              </a:solidFill>
              <a:effectLst>
                <a:glow rad="190500">
                  <a:srgbClr val="212121"/>
                </a:glow>
              </a:effectLst>
              <a:latin typeface="Arial" panose="020B0604020202020204" pitchFamily="34" charset="0"/>
              <a:ea typeface="ＭＳ Ｐゴシック" charset="0"/>
              <a:cs typeface="Arial" panose="020B0604020202020204" pitchFamily="34" charset="0"/>
            </a:endParaRPr>
          </a:p>
          <a:p>
            <a:pPr algn="ctr" defTabSz="914400" fontAlgn="base">
              <a:spcBef>
                <a:spcPct val="0"/>
              </a:spcBef>
              <a:spcAft>
                <a:spcPct val="0"/>
              </a:spcAft>
              <a:defRPr/>
            </a:pPr>
            <a:r>
              <a:rPr lang="ar-JO" dirty="0">
                <a:solidFill>
                  <a:srgbClr val="FFFFFF"/>
                </a:solidFill>
                <a:effectLst>
                  <a:glow rad="190500">
                    <a:srgbClr val="212121"/>
                  </a:glow>
                </a:effectLst>
                <a:latin typeface="Arial" panose="020B0604020202020204" pitchFamily="34" charset="0"/>
                <a:ea typeface="ＭＳ Ｐゴシック" charset="0"/>
                <a:cs typeface="Arial" panose="020B0604020202020204" pitchFamily="34" charset="0"/>
              </a:rPr>
              <a:t>إِذْ شَرِبُوا مِنْ صَخْرَةٍ رُوحِيَّةٍ تَبِعَتْهُمْ، </a:t>
            </a:r>
            <a:endParaRPr lang="en-US" dirty="0">
              <a:solidFill>
                <a:srgbClr val="FFFFFF"/>
              </a:solidFill>
              <a:effectLst>
                <a:glow rad="190500">
                  <a:srgbClr val="212121"/>
                </a:glow>
              </a:effectLst>
              <a:latin typeface="Arial" panose="020B0604020202020204" pitchFamily="34" charset="0"/>
              <a:ea typeface="ＭＳ Ｐゴシック" charset="0"/>
              <a:cs typeface="Arial" panose="020B0604020202020204" pitchFamily="34" charset="0"/>
            </a:endParaRPr>
          </a:p>
          <a:p>
            <a:pPr algn="ctr" defTabSz="914400" fontAlgn="base">
              <a:spcBef>
                <a:spcPct val="0"/>
              </a:spcBef>
              <a:spcAft>
                <a:spcPct val="0"/>
              </a:spcAft>
              <a:defRPr/>
            </a:pPr>
            <a:r>
              <a:rPr lang="ar-JO" dirty="0">
                <a:solidFill>
                  <a:srgbClr val="FFFFFF"/>
                </a:solidFill>
                <a:effectLst>
                  <a:glow rad="190500">
                    <a:srgbClr val="212121"/>
                  </a:glow>
                </a:effectLst>
                <a:latin typeface="Arial" panose="020B0604020202020204" pitchFamily="34" charset="0"/>
                <a:ea typeface="ＭＳ Ｐゴシック" charset="0"/>
                <a:cs typeface="Arial" panose="020B0604020202020204" pitchFamily="34" charset="0"/>
              </a:rPr>
              <a:t>وَقَدْ كَانَتْ هَذِهِ الصَّخْرَةُ هِيَ الْمَسِيحُ"</a:t>
            </a:r>
            <a:endParaRPr lang="en-US" dirty="0">
              <a:solidFill>
                <a:srgbClr val="FFFFFF"/>
              </a:solidFill>
              <a:effectLst>
                <a:glow rad="190500">
                  <a:srgbClr val="21212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8388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في سفر التكوين</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1566334"/>
            <a:ext cx="9144000" cy="23988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عش </a:t>
            </a:r>
          </a:p>
          <a:p>
            <a:pPr>
              <a:defRPr/>
            </a:pPr>
            <a:r>
              <a:rPr lang="ar-JO" sz="54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باختيار</a:t>
            </a: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الله لكَ</a:t>
            </a:r>
          </a:p>
          <a:p>
            <a:pPr>
              <a:defRPr/>
            </a:pPr>
            <a:r>
              <a:rPr lang="ar-JO" sz="54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والوعود</a:t>
            </a: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بالبركة</a:t>
            </a:r>
          </a:p>
        </p:txBody>
      </p:sp>
    </p:spTree>
    <p:extLst>
      <p:ext uri="{BB962C8B-B14F-4D97-AF65-F5344CB8AC3E}">
        <p14:creationId xmlns:p14="http://schemas.microsoft.com/office/powerpoint/2010/main" val="9769711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63"/>
          <p:cNvPicPr preferRelativeResize="0"/>
          <p:nvPr/>
        </p:nvPicPr>
        <p:blipFill rotWithShape="1">
          <a:blip r:embed="rId3">
            <a:alphaModFix/>
          </a:blip>
          <a:srcRect l="20947"/>
          <a:stretch/>
        </p:blipFill>
        <p:spPr>
          <a:xfrm>
            <a:off x="0" y="-28575"/>
            <a:ext cx="9182100" cy="6886575"/>
          </a:xfrm>
          <a:prstGeom prst="rect">
            <a:avLst/>
          </a:prstGeom>
          <a:noFill/>
          <a:ln>
            <a:noFill/>
          </a:ln>
        </p:spPr>
      </p:pic>
      <p:sp>
        <p:nvSpPr>
          <p:cNvPr id="900098" name="Rectangle 2"/>
          <p:cNvSpPr>
            <a:spLocks noGrp="1" noChangeArrowheads="1"/>
          </p:cNvSpPr>
          <p:nvPr>
            <p:ph type="ctrTitle"/>
          </p:nvPr>
        </p:nvSpPr>
        <p:spPr>
          <a:xfrm>
            <a:off x="-28862" y="-71022"/>
            <a:ext cx="9210962" cy="1066719"/>
          </a:xfrm>
          <a:solidFill>
            <a:schemeClr val="tx1"/>
          </a:solidFill>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Arial" panose="020B0604020202020204" pitchFamily="34" charset="0"/>
              </a:rPr>
              <a:t>لماذا </a:t>
            </a:r>
            <a:r>
              <a:rPr lang="ar-JO" sz="5400" b="1" dirty="0">
                <a:solidFill>
                  <a:srgbClr val="FFFF00"/>
                </a:solidFill>
                <a:effectLst>
                  <a:glow rad="127000">
                    <a:schemeClr val="tx1"/>
                  </a:glow>
                </a:effectLst>
                <a:latin typeface="Arial" charset="0"/>
                <a:ea typeface="ＭＳ Ｐゴシック" charset="0"/>
                <a:cs typeface="Arial" panose="020B0604020202020204" pitchFamily="34" charset="0"/>
              </a:rPr>
              <a:t>يشكّلنا</a:t>
            </a:r>
            <a:r>
              <a:rPr lang="ar-JO" sz="5400" b="1" dirty="0">
                <a:effectLst>
                  <a:glow rad="127000">
                    <a:schemeClr val="tx1"/>
                  </a:glow>
                </a:effectLst>
                <a:latin typeface="Arial" charset="0"/>
                <a:ea typeface="ＭＳ Ｐゴシック" charset="0"/>
                <a:cs typeface="Arial" panose="020B0604020202020204" pitchFamily="34" charset="0"/>
              </a:rPr>
              <a:t> الله؟</a:t>
            </a:r>
            <a:endParaRPr lang="en-US" sz="5400" b="1" dirty="0">
              <a:effectLst>
                <a:glow rad="127000">
                  <a:schemeClr val="tx1"/>
                </a:glow>
              </a:effectLst>
              <a:latin typeface="Arial" charset="0"/>
              <a:ea typeface="ＭＳ Ｐゴシック" charset="0"/>
              <a:cs typeface="Arial" panose="020B0604020202020204" pitchFamily="34" charset="0"/>
            </a:endParaRPr>
          </a:p>
        </p:txBody>
      </p:sp>
      <p:sp>
        <p:nvSpPr>
          <p:cNvPr id="4" name="Rectangle 2"/>
          <p:cNvSpPr txBox="1">
            <a:spLocks noChangeArrowheads="1"/>
          </p:cNvSpPr>
          <p:nvPr/>
        </p:nvSpPr>
        <p:spPr bwMode="auto">
          <a:xfrm rot="20015944">
            <a:off x="3869371" y="4941630"/>
            <a:ext cx="6259573"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000" b="1" i="1" dirty="0">
                <a:solidFill>
                  <a:srgbClr val="FFFFFF"/>
                </a:solidFill>
                <a:effectLst>
                  <a:glow rad="876300">
                    <a:srgbClr val="000000"/>
                  </a:glow>
                </a:effectLst>
                <a:latin typeface="Arial" panose="020B0604020202020204" pitchFamily="34" charset="0"/>
                <a:ea typeface="ＭＳ Ｐゴシック" charset="0"/>
                <a:cs typeface="Arial" panose="020B0604020202020204" pitchFamily="34" charset="0"/>
              </a:rPr>
              <a:t>لسببين</a:t>
            </a:r>
            <a:endParaRPr lang="en-US" sz="6000" b="1" i="1" dirty="0">
              <a:solidFill>
                <a:srgbClr val="FFFFFF"/>
              </a:solidFill>
              <a:effectLst>
                <a:glow rad="8763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9041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1"/>
            <a:ext cx="9144000" cy="682977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970458"/>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الله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يخلصنا</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لإظهار قوّته</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و رعايته</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خروج 1- 18</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226731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 y="0"/>
            <a:ext cx="9106371" cy="682977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634252"/>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2-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يعلمنا</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الله كشعبه الجديد</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لنتمتع بحضورهِ.</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خروج 19- 40</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494129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2369"/>
            <a:ext cx="9144000" cy="1555750"/>
          </a:xfrm>
          <a:effectLst>
            <a:outerShdw blurRad="63500" dist="35921" dir="2700000" algn="ctr" rotWithShape="0">
              <a:schemeClr val="tx2">
                <a:alpha val="74998"/>
              </a:schemeClr>
            </a:outerShdw>
          </a:effectLst>
        </p:spPr>
        <p:txBody>
          <a:bodyPr/>
          <a:lstStyle/>
          <a:p>
            <a:pPr>
              <a:defRPr/>
            </a:pPr>
            <a:r>
              <a:rPr lang="ar-JO" b="1" i="1" dirty="0">
                <a:effectLst>
                  <a:glow rad="876300">
                    <a:schemeClr val="tx1"/>
                  </a:glow>
                </a:effectLst>
                <a:latin typeface="Arial" panose="020B0604020202020204" pitchFamily="34" charset="0"/>
                <a:ea typeface="ＭＳ Ｐゴシック" charset="0"/>
                <a:cs typeface="Arial" panose="020B0604020202020204" pitchFamily="34" charset="0"/>
              </a:rPr>
              <a:t>أقسام الخروج الرئيسيّة</a:t>
            </a:r>
            <a:endParaRPr lang="en-US" b="1" i="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62333" y="1628938"/>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spc="-100" dirty="0">
                <a:solidFill>
                  <a:srgbClr val="000090"/>
                </a:solidFill>
                <a:latin typeface="Helvetica Neue Black Condensed"/>
                <a:ea typeface="ＭＳ Ｐゴシック" charset="0"/>
                <a:cs typeface="Helvetica Neue Black Condensed"/>
              </a:rPr>
              <a:t>الخروج</a:t>
            </a:r>
            <a:endParaRPr lang="en-US" sz="4800" spc="-100" dirty="0">
              <a:solidFill>
                <a:srgbClr val="000090"/>
              </a:solidFill>
              <a:latin typeface="Helvetica Neue Black Condensed"/>
              <a:ea typeface="ＭＳ Ｐゴシック" charset="0"/>
              <a:cs typeface="Helvetica Neue Black Condensed"/>
            </a:endParaRPr>
          </a:p>
        </p:txBody>
      </p:sp>
      <p:sp>
        <p:nvSpPr>
          <p:cNvPr id="7" name="Rectangle 2"/>
          <p:cNvSpPr txBox="1">
            <a:spLocks noChangeArrowheads="1"/>
          </p:cNvSpPr>
          <p:nvPr/>
        </p:nvSpPr>
        <p:spPr bwMode="auto">
          <a:xfrm>
            <a:off x="162333" y="5037601"/>
            <a:ext cx="2843212"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i="1" dirty="0">
                <a:effectLst/>
                <a:latin typeface="Arial" charset="0"/>
                <a:ea typeface="ＭＳ Ｐゴシック" charset="0"/>
                <a:cs typeface="ＭＳ Ｐゴシック" charset="0"/>
              </a:rPr>
              <a:t>1- 18</a:t>
            </a:r>
            <a:endParaRPr lang="en-US" b="1" i="1" dirty="0">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3189306" y="1748916"/>
            <a:ext cx="5729206"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i="1" dirty="0">
                <a:solidFill>
                  <a:srgbClr val="FFFF00"/>
                </a:solidFill>
                <a:effectLst>
                  <a:glow rad="495300">
                    <a:schemeClr val="tx1"/>
                  </a:glow>
                </a:effectLst>
                <a:latin typeface="Arial" panose="020B0604020202020204" pitchFamily="34" charset="0"/>
                <a:ea typeface="ＭＳ Ｐゴシック" charset="0"/>
                <a:cs typeface="Arial" panose="020B0604020202020204" pitchFamily="34" charset="0"/>
              </a:rPr>
              <a:t>خَلّص</a:t>
            </a:r>
            <a:r>
              <a:rPr lang="ar-JO" sz="4000" b="1" i="1" dirty="0">
                <a:effectLst>
                  <a:glow rad="495300">
                    <a:schemeClr val="tx1"/>
                  </a:glow>
                </a:effectLst>
                <a:latin typeface="Arial" panose="020B0604020202020204" pitchFamily="34" charset="0"/>
                <a:ea typeface="ＭＳ Ｐゴシック" charset="0"/>
                <a:cs typeface="Arial" panose="020B0604020202020204" pitchFamily="34" charset="0"/>
              </a:rPr>
              <a:t> الله إسرائيل من</a:t>
            </a:r>
          </a:p>
          <a:p>
            <a:pPr>
              <a:defRPr/>
            </a:pPr>
            <a:r>
              <a:rPr lang="ar-JO" sz="4000" b="1" i="1" dirty="0">
                <a:effectLst>
                  <a:glow rad="495300">
                    <a:schemeClr val="tx1"/>
                  </a:glow>
                </a:effectLst>
                <a:latin typeface="Arial" panose="020B0604020202020204" pitchFamily="34" charset="0"/>
                <a:ea typeface="ＭＳ Ｐゴシック" charset="0"/>
                <a:cs typeface="Arial" panose="020B0604020202020204" pitchFamily="34" charset="0"/>
              </a:rPr>
              <a:t>العبودية في مصر</a:t>
            </a:r>
          </a:p>
        </p:txBody>
      </p:sp>
      <p:sp>
        <p:nvSpPr>
          <p:cNvPr id="10" name="Rectangle 2"/>
          <p:cNvSpPr txBox="1">
            <a:spLocks noChangeArrowheads="1"/>
          </p:cNvSpPr>
          <p:nvPr/>
        </p:nvSpPr>
        <p:spPr bwMode="auto">
          <a:xfrm>
            <a:off x="162333" y="5849306"/>
            <a:ext cx="2843212"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i="1" dirty="0">
                <a:effectLst/>
                <a:latin typeface="Arial" panose="020B0604020202020204" pitchFamily="34" charset="0"/>
                <a:ea typeface="ＭＳ Ｐゴシック" charset="0"/>
                <a:cs typeface="Arial" panose="020B0604020202020204" pitchFamily="34" charset="0"/>
              </a:rPr>
              <a:t>رواية</a:t>
            </a:r>
            <a:endParaRPr lang="en-US" b="1" i="1" dirty="0">
              <a:effectLst/>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3189306" y="3189101"/>
            <a:ext cx="5729206" cy="14280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i="1" dirty="0">
                <a:effectLst>
                  <a:glow rad="495300">
                    <a:schemeClr val="tx1"/>
                  </a:glow>
                </a:effectLst>
                <a:latin typeface="Arial" panose="020B0604020202020204" pitchFamily="34" charset="0"/>
                <a:ea typeface="ＭＳ Ｐゴシック" charset="0"/>
                <a:cs typeface="Arial" panose="020B0604020202020204" pitchFamily="34" charset="0"/>
              </a:rPr>
              <a:t>و</a:t>
            </a:r>
            <a:r>
              <a:rPr lang="ar-JO" sz="4000" b="1" i="1" dirty="0">
                <a:solidFill>
                  <a:srgbClr val="FFFF00"/>
                </a:solidFill>
                <a:effectLst>
                  <a:glow rad="495300">
                    <a:schemeClr val="tx1"/>
                  </a:glow>
                </a:effectLst>
                <a:latin typeface="Arial" panose="020B0604020202020204" pitchFamily="34" charset="0"/>
                <a:ea typeface="ＭＳ Ｐゴシック" charset="0"/>
                <a:cs typeface="Arial" panose="020B0604020202020204" pitchFamily="34" charset="0"/>
              </a:rPr>
              <a:t>حفظهم</a:t>
            </a:r>
            <a:r>
              <a:rPr lang="ar-JO" sz="4000" b="1" i="1" dirty="0">
                <a:effectLst>
                  <a:glow rad="495300">
                    <a:schemeClr val="tx1"/>
                  </a:glow>
                </a:effectLst>
                <a:latin typeface="Arial" panose="020B0604020202020204" pitchFamily="34" charset="0"/>
                <a:ea typeface="ＭＳ Ｐゴシック" charset="0"/>
                <a:cs typeface="Arial" panose="020B0604020202020204" pitchFamily="34" charset="0"/>
              </a:rPr>
              <a:t> في</a:t>
            </a:r>
          </a:p>
          <a:p>
            <a:pPr>
              <a:defRPr/>
            </a:pPr>
            <a:r>
              <a:rPr lang="ar-JO" sz="4000" b="1" i="1" dirty="0">
                <a:effectLst>
                  <a:glow rad="495300">
                    <a:schemeClr val="tx1"/>
                  </a:glow>
                </a:effectLst>
                <a:latin typeface="Arial" panose="020B0604020202020204" pitchFamily="34" charset="0"/>
                <a:ea typeface="ＭＳ Ｐゴシック" charset="0"/>
                <a:cs typeface="Arial" panose="020B0604020202020204" pitchFamily="34" charset="0"/>
              </a:rPr>
              <a:t>البريّة</a:t>
            </a:r>
          </a:p>
        </p:txBody>
      </p:sp>
    </p:spTree>
    <p:extLst>
      <p:ext uri="{BB962C8B-B14F-4D97-AF65-F5344CB8AC3E}">
        <p14:creationId xmlns:p14="http://schemas.microsoft.com/office/powerpoint/2010/main" val="682434176"/>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2369"/>
            <a:ext cx="9144000" cy="1555750"/>
          </a:xfrm>
          <a:effectLst>
            <a:outerShdw blurRad="63500" dist="35921" dir="2700000" algn="ctr" rotWithShape="0">
              <a:schemeClr val="tx2">
                <a:alpha val="74998"/>
              </a:schemeClr>
            </a:outerShdw>
          </a:effectLst>
        </p:spPr>
        <p:txBody>
          <a:bodyPr/>
          <a:lstStyle/>
          <a:p>
            <a:pPr>
              <a:defRPr/>
            </a:pPr>
            <a:r>
              <a:rPr lang="ar-JO" b="1" i="1" dirty="0">
                <a:effectLst>
                  <a:glow rad="876300">
                    <a:schemeClr val="tx1"/>
                  </a:glow>
                </a:effectLst>
                <a:latin typeface="Arial" panose="020B0604020202020204" pitchFamily="34" charset="0"/>
                <a:ea typeface="ＭＳ Ｐゴシック" charset="0"/>
                <a:cs typeface="Arial" panose="020B0604020202020204" pitchFamily="34" charset="0"/>
              </a:rPr>
              <a:t>أقسام الخروج الرئيسيّة</a:t>
            </a:r>
            <a:endParaRPr lang="en-US" b="1" i="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179372" y="1628938"/>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spc="-100" dirty="0">
                <a:solidFill>
                  <a:srgbClr val="000090"/>
                </a:solidFill>
                <a:latin typeface="Helvetica Neue Black Condensed"/>
                <a:ea typeface="ＭＳ Ｐゴシック" charset="0"/>
                <a:cs typeface="Helvetica Neue Black Condensed"/>
              </a:rPr>
              <a:t>الشريعة</a:t>
            </a:r>
            <a:endParaRPr lang="en-US" sz="4800" spc="-100" dirty="0">
              <a:solidFill>
                <a:srgbClr val="000090"/>
              </a:solidFill>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6196412" y="1628938"/>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spc="-100" dirty="0">
                <a:solidFill>
                  <a:srgbClr val="000090"/>
                </a:solidFill>
                <a:latin typeface="Helvetica Neue Black Condensed"/>
                <a:ea typeface="ＭＳ Ｐゴシック" charset="0"/>
                <a:cs typeface="Helvetica Neue Black Condensed"/>
              </a:rPr>
              <a:t>خيمة الاجتماع</a:t>
            </a:r>
            <a:endParaRPr lang="en-US" sz="4800" spc="-100" dirty="0">
              <a:solidFill>
                <a:srgbClr val="000090"/>
              </a:solidFill>
              <a:latin typeface="Helvetica Neue Black Condensed"/>
              <a:ea typeface="ＭＳ Ｐゴシック" charset="0"/>
              <a:cs typeface="Helvetica Neue Black Condensed"/>
            </a:endParaRPr>
          </a:p>
        </p:txBody>
      </p:sp>
      <p:sp>
        <p:nvSpPr>
          <p:cNvPr id="8" name="Rectangle 2"/>
          <p:cNvSpPr txBox="1">
            <a:spLocks noChangeArrowheads="1"/>
          </p:cNvSpPr>
          <p:nvPr/>
        </p:nvSpPr>
        <p:spPr bwMode="auto">
          <a:xfrm>
            <a:off x="3179372" y="5039025"/>
            <a:ext cx="2843212"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i="1" dirty="0">
                <a:effectLst/>
                <a:latin typeface="Arial" charset="0"/>
                <a:ea typeface="ＭＳ Ｐゴシック" charset="0"/>
                <a:cs typeface="ＭＳ Ｐゴシック" charset="0"/>
              </a:rPr>
              <a:t>19- 31</a:t>
            </a:r>
            <a:endParaRPr lang="en-US" b="1" i="1" dirty="0">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6196412" y="5026019"/>
            <a:ext cx="2843212"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i="1" dirty="0">
                <a:effectLst/>
                <a:latin typeface="Arial" charset="0"/>
                <a:ea typeface="ＭＳ Ｐゴシック" charset="0"/>
                <a:cs typeface="ＭＳ Ｐゴシック" charset="0"/>
              </a:rPr>
              <a:t>32- 40</a:t>
            </a:r>
            <a:endParaRPr lang="en-US" b="1" i="1" dirty="0">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3179372" y="5849306"/>
            <a:ext cx="5860252" cy="8643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i="1" dirty="0">
                <a:effectLst>
                  <a:glow rad="876300">
                    <a:schemeClr val="tx1"/>
                  </a:glow>
                </a:effectLst>
                <a:latin typeface="Arial" panose="020B0604020202020204" pitchFamily="34" charset="0"/>
                <a:ea typeface="ＭＳ Ｐゴシック" charset="0"/>
                <a:cs typeface="Arial" panose="020B0604020202020204" pitchFamily="34" charset="0"/>
              </a:rPr>
              <a:t>تعليمات</a:t>
            </a:r>
            <a:endParaRPr lang="en-US" b="1" i="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0" y="1269079"/>
            <a:ext cx="3708831" cy="48926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i="1" dirty="0">
                <a:effectLst>
                  <a:glow rad="876300">
                    <a:schemeClr val="tx1"/>
                  </a:glow>
                </a:effectLst>
                <a:latin typeface="Arial" panose="020B0604020202020204" pitchFamily="34" charset="0"/>
                <a:ea typeface="ＭＳ Ｐゴシック" charset="0"/>
                <a:cs typeface="Arial" panose="020B0604020202020204" pitchFamily="34" charset="0"/>
              </a:rPr>
              <a:t>علّم الله شعب إسرائيل شريعة موسى حتى يتمكن أن يعيش معهم</a:t>
            </a:r>
            <a:endParaRPr lang="en-US" b="1" i="1" dirty="0">
              <a:effectLst>
                <a:glow rad="876300">
                  <a:schemeClr val="tx1"/>
                </a:glow>
              </a:effectLst>
              <a:latin typeface="Arial" panose="020B0604020202020204" pitchFamily="34" charset="0"/>
              <a:ea typeface="ＭＳ Ｐゴシック" charset="0"/>
              <a:cs typeface="Arial" panose="020B0604020202020204" pitchFamily="34" charset="0"/>
            </a:endParaRPr>
          </a:p>
          <a:p>
            <a:pPr>
              <a:defRPr/>
            </a:pPr>
            <a:r>
              <a:rPr lang="ar-JO" b="1" i="1" dirty="0">
                <a:effectLst>
                  <a:glow rad="876300">
                    <a:schemeClr val="tx1"/>
                  </a:glow>
                </a:effectLst>
                <a:latin typeface="Arial" panose="020B0604020202020204" pitchFamily="34" charset="0"/>
                <a:ea typeface="ＭＳ Ｐゴシック" charset="0"/>
                <a:cs typeface="Arial" panose="020B0604020202020204" pitchFamily="34" charset="0"/>
              </a:rPr>
              <a:t> في خيمة الاجتماع</a:t>
            </a:r>
            <a:endParaRPr lang="en-US" b="1" i="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2" name="Pentagon 1"/>
          <p:cNvSpPr/>
          <p:nvPr/>
        </p:nvSpPr>
        <p:spPr bwMode="auto">
          <a:xfrm>
            <a:off x="5474849" y="2684038"/>
            <a:ext cx="779287" cy="1241006"/>
          </a:xfrm>
          <a:prstGeom prst="homePlate">
            <a:avLst/>
          </a:prstGeom>
          <a:solidFill>
            <a:srgbClr val="FF0000"/>
          </a:solidFill>
          <a:ln w="762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3565177519"/>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78945"/>
            <a:ext cx="9144000" cy="4030393"/>
          </a:xfrm>
          <a:effectLst>
            <a:outerShdw blurRad="63500" dist="35921" dir="2700000" algn="ctr" rotWithShape="0">
              <a:schemeClr val="tx2">
                <a:alpha val="74998"/>
              </a:schemeClr>
            </a:outerShdw>
          </a:effectLst>
        </p:spPr>
        <p:txBody>
          <a:bodyPr anchor="t"/>
          <a:lstStyle/>
          <a:p>
            <a:pPr marL="808038" indent="-808038" algn="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1- أعطى الله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الشريعة</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لتبدأ علاقة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عهد</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إسرائيل</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مع الله القدوس.</a:t>
            </a:r>
            <a:br>
              <a:rPr lang="en-US" b="1" dirty="0">
                <a:effectLst>
                  <a:glow rad="127000">
                    <a:schemeClr val="tx1"/>
                  </a:glow>
                </a:effectLst>
                <a:latin typeface="Arial" charset="0"/>
                <a:ea typeface="ＭＳ Ｐゴシック" charset="0"/>
                <a:cs typeface="ＭＳ Ｐゴシック" charset="0"/>
              </a:rPr>
            </a:b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79"/>
            <a:ext cx="9144000" cy="1084452"/>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808038" indent="-808038">
              <a:defRPr/>
            </a:pPr>
            <a:r>
              <a:rPr lang="ar-JO" b="1" i="1" dirty="0">
                <a:effectLst>
                  <a:glow rad="127000">
                    <a:schemeClr val="tx1"/>
                  </a:glow>
                </a:effectLst>
                <a:latin typeface="Arial" panose="020B0604020202020204" pitchFamily="34" charset="0"/>
                <a:ea typeface="ＭＳ Ｐゴシック" charset="0"/>
                <a:cs typeface="Arial" panose="020B0604020202020204" pitchFamily="34" charset="0"/>
              </a:rPr>
              <a:t>النقطة الأساسية في خروج 19 - 31</a:t>
            </a:r>
            <a:endParaRPr lang="en-US" b="1" i="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03674891"/>
      </p:ext>
    </p:extLst>
  </p:cSld>
  <p:clrMapOvr>
    <a:overrideClrMapping bg1="lt1" tx1="dk1" bg2="lt2" tx2="dk2" accent1="accent1" accent2="accent2" accent3="accent3" accent4="accent4" accent5="accent5" accent6="accent6" hlink="hlink" folHlink="folHlink"/>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mose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0448" b="5264"/>
          <a:stretch/>
        </p:blipFill>
        <p:spPr bwMode="auto">
          <a:xfrm>
            <a:off x="0" y="-1"/>
            <a:ext cx="9250430" cy="69378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4867" name="Rectangle 19"/>
          <p:cNvSpPr>
            <a:spLocks noGrp="1" noChangeArrowheads="1"/>
          </p:cNvSpPr>
          <p:nvPr>
            <p:ph type="title" idx="4294967295"/>
          </p:nvPr>
        </p:nvSpPr>
        <p:spPr>
          <a:xfrm>
            <a:off x="914400" y="1066800"/>
            <a:ext cx="8229600" cy="1143000"/>
          </a:xfrm>
        </p:spPr>
        <p:txBody>
          <a:bodyPr/>
          <a:lstStyle/>
          <a:p>
            <a:pPr eaLnBrk="1" hangingPunct="1">
              <a:defRPr/>
            </a:pPr>
            <a:r>
              <a:rPr lang="ar-JO" dirty="0">
                <a:latin typeface="Arial" charset="0"/>
                <a:cs typeface="Arial" charset="0"/>
              </a:rPr>
              <a:t>لماذا كانت الشريعة ضرورية جدًا؟</a:t>
            </a:r>
            <a:endParaRPr lang="en-US" dirty="0">
              <a:latin typeface="Arial" charset="0"/>
              <a:cs typeface="Arial" charset="0"/>
            </a:endParaRPr>
          </a:p>
        </p:txBody>
      </p:sp>
      <p:sp>
        <p:nvSpPr>
          <p:cNvPr id="334868" name="Rectangle 20"/>
          <p:cNvSpPr>
            <a:spLocks noChangeArrowheads="1"/>
          </p:cNvSpPr>
          <p:nvPr/>
        </p:nvSpPr>
        <p:spPr bwMode="auto">
          <a:xfrm>
            <a:off x="3352800" y="3962400"/>
            <a:ext cx="5791200" cy="2438400"/>
          </a:xfrm>
          <a:prstGeom prst="rect">
            <a:avLst/>
          </a:prstGeom>
          <a:noFill/>
          <a:ln w="9525">
            <a:noFill/>
            <a:miter lim="800000"/>
            <a:headEnd/>
            <a:tailEnd/>
          </a:ln>
          <a:effectLst/>
        </p:spPr>
        <p:txBody>
          <a:bodyPr anchor="ctr" anchorCtr="1"/>
          <a:lstStyle/>
          <a:p>
            <a:pPr algn="ctr" defTabSz="914400" eaLnBrk="0" fontAlgn="base" hangingPunct="0">
              <a:spcBef>
                <a:spcPct val="0"/>
              </a:spcBef>
              <a:spcAft>
                <a:spcPct val="0"/>
              </a:spcAft>
              <a:defRPr/>
            </a:pPr>
            <a:r>
              <a:rPr lang="ar-JO" sz="4400" b="1" dirty="0">
                <a:solidFill>
                  <a:srgbClr val="B9EFEE"/>
                </a:solidFill>
                <a:effectLst>
                  <a:outerShdw blurRad="38100" dist="38100" dir="2700000" algn="tl">
                    <a:srgbClr val="000000"/>
                  </a:outerShdw>
                </a:effectLst>
                <a:latin typeface="Arial" charset="0"/>
                <a:ea typeface="ＭＳ Ｐゴシック" charset="0"/>
                <a:cs typeface="Arial" charset="0"/>
              </a:rPr>
              <a:t>أعطت الشريعة إسرائيل</a:t>
            </a:r>
          </a:p>
          <a:p>
            <a:pPr algn="ctr" defTabSz="914400" eaLnBrk="0" fontAlgn="base" hangingPunct="0">
              <a:spcBef>
                <a:spcPct val="0"/>
              </a:spcBef>
              <a:spcAft>
                <a:spcPct val="0"/>
              </a:spcAft>
              <a:defRPr/>
            </a:pPr>
            <a:r>
              <a:rPr lang="ar-JO" sz="4400" b="1" dirty="0">
                <a:solidFill>
                  <a:srgbClr val="B9EFEE"/>
                </a:solidFill>
                <a:effectLst>
                  <a:outerShdw blurRad="38100" dist="38100" dir="2700000" algn="tl">
                    <a:srgbClr val="000000"/>
                  </a:outerShdw>
                </a:effectLst>
                <a:latin typeface="Arial" charset="0"/>
                <a:ea typeface="ＭＳ Ｐゴシック" charset="0"/>
                <a:cs typeface="Arial" charset="0"/>
              </a:rPr>
              <a:t>ميثاقًا</a:t>
            </a:r>
          </a:p>
          <a:p>
            <a:pPr algn="ctr" defTabSz="914400" eaLnBrk="0" fontAlgn="base" hangingPunct="0">
              <a:spcBef>
                <a:spcPct val="0"/>
              </a:spcBef>
              <a:spcAft>
                <a:spcPct val="0"/>
              </a:spcAft>
              <a:defRPr/>
            </a:pPr>
            <a:r>
              <a:rPr lang="ar-JO" sz="4400" b="1" dirty="0">
                <a:solidFill>
                  <a:srgbClr val="B9EFEE"/>
                </a:solidFill>
                <a:effectLst>
                  <a:outerShdw blurRad="38100" dist="38100" dir="2700000" algn="tl">
                    <a:srgbClr val="000000"/>
                  </a:outerShdw>
                </a:effectLst>
                <a:latin typeface="Arial" charset="0"/>
                <a:ea typeface="ＭＳ Ｐゴシック" charset="0"/>
                <a:cs typeface="Arial" charset="0"/>
              </a:rPr>
              <a:t>حكوميًا</a:t>
            </a:r>
            <a:endParaRPr lang="en-US" sz="4400" b="1" dirty="0">
              <a:solidFill>
                <a:srgbClr val="B9EFEE"/>
              </a:solidFill>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9709821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4868">
                                            <p:txEl>
                                              <p:pRg st="0" end="0"/>
                                            </p:txEl>
                                          </p:spTgt>
                                        </p:tgtEl>
                                        <p:attrNameLst>
                                          <p:attrName>style.visibility</p:attrName>
                                        </p:attrNameLst>
                                      </p:cBhvr>
                                      <p:to>
                                        <p:strVal val="visible"/>
                                      </p:to>
                                    </p:set>
                                    <p:animEffect transition="in" filter="dissolve">
                                      <p:cBhvr>
                                        <p:cTn id="7" dur="500"/>
                                        <p:tgtEl>
                                          <p:spTgt spid="3348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4868">
                                            <p:txEl>
                                              <p:pRg st="1" end="1"/>
                                            </p:txEl>
                                          </p:spTgt>
                                        </p:tgtEl>
                                        <p:attrNameLst>
                                          <p:attrName>style.visibility</p:attrName>
                                        </p:attrNameLst>
                                      </p:cBhvr>
                                      <p:to>
                                        <p:strVal val="visible"/>
                                      </p:to>
                                    </p:set>
                                    <p:animEffect transition="in" filter="dissolve">
                                      <p:cBhvr>
                                        <p:cTn id="12" dur="500"/>
                                        <p:tgtEl>
                                          <p:spTgt spid="33486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4868">
                                            <p:txEl>
                                              <p:pRg st="2" end="2"/>
                                            </p:txEl>
                                          </p:spTgt>
                                        </p:tgtEl>
                                        <p:attrNameLst>
                                          <p:attrName>style.visibility</p:attrName>
                                        </p:attrNameLst>
                                      </p:cBhvr>
                                      <p:to>
                                        <p:strVal val="visible"/>
                                      </p:to>
                                    </p:set>
                                    <p:animEffect transition="in" filter="dissolve">
                                      <p:cBhvr>
                                        <p:cTn id="17" dur="500"/>
                                        <p:tgtEl>
                                          <p:spTgt spid="3348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68"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JO" sz="8800" dirty="0">
                <a:solidFill>
                  <a:schemeClr val="bg1"/>
                </a:solidFill>
                <a:latin typeface="Arial" charset="0"/>
                <a:ea typeface="Osaka" charset="0"/>
                <a:cs typeface="Arial" charset="0"/>
              </a:rPr>
              <a:t>خروج </a:t>
            </a:r>
            <a:r>
              <a:rPr lang="ar-JO" sz="8800" dirty="0">
                <a:latin typeface="Arial" charset="0"/>
                <a:ea typeface="Osaka" charset="0"/>
                <a:cs typeface="Arial" charset="0"/>
              </a:rPr>
              <a:t>١٩</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7554516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209" name="Picture 2" descr="OMSSO0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562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8210" name="Rectangle 3" descr="Purple mesh"/>
          <p:cNvSpPr>
            <a:spLocks noChangeArrowheads="1"/>
          </p:cNvSpPr>
          <p:nvPr/>
        </p:nvSpPr>
        <p:spPr bwMode="auto">
          <a:xfrm>
            <a:off x="4495800" y="0"/>
            <a:ext cx="4648200" cy="6858000"/>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Times New Roman" charset="0"/>
              <a:ea typeface="ＭＳ Ｐゴシック" charset="0"/>
              <a:cs typeface="ＭＳ Ｐゴシック" charset="0"/>
            </a:endParaRPr>
          </a:p>
        </p:txBody>
      </p:sp>
      <p:sp>
        <p:nvSpPr>
          <p:cNvPr id="274437" name="Text Box 5"/>
          <p:cNvSpPr txBox="1">
            <a:spLocks noChangeArrowheads="1"/>
          </p:cNvSpPr>
          <p:nvPr/>
        </p:nvSpPr>
        <p:spPr bwMode="auto">
          <a:xfrm>
            <a:off x="5562600" y="5943600"/>
            <a:ext cx="3352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charset="0"/>
                <a:cs typeface="Arial" panose="020B0604020202020204" pitchFamily="34" charset="0"/>
              </a:rPr>
              <a:t>خروج 19 - 40</a:t>
            </a: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74438" name="Rectangle 6"/>
          <p:cNvSpPr>
            <a:spLocks noGrp="1" noChangeArrowheads="1"/>
          </p:cNvSpPr>
          <p:nvPr>
            <p:ph type="title" idx="4294967295"/>
          </p:nvPr>
        </p:nvSpPr>
        <p:spPr>
          <a:xfrm>
            <a:off x="6324600" y="609600"/>
            <a:ext cx="2590800" cy="255454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ar-JO" sz="4000" b="1" dirty="0">
                <a:solidFill>
                  <a:schemeClr val="bg1"/>
                </a:solidFill>
                <a:latin typeface="Arial" panose="020B0604020202020204" pitchFamily="34" charset="0"/>
                <a:ea typeface="ＭＳ Ｐゴシック" pitchFamily="-112" charset="-128"/>
                <a:cs typeface="Arial" panose="020B0604020202020204" pitchFamily="34" charset="0"/>
              </a:rPr>
              <a:t>أصبحَ</a:t>
            </a:r>
            <a:br>
              <a:rPr lang="ar-JO" sz="4000" b="1" dirty="0">
                <a:solidFill>
                  <a:schemeClr val="bg1"/>
                </a:solidFill>
                <a:latin typeface="Arial" panose="020B0604020202020204" pitchFamily="34" charset="0"/>
                <a:ea typeface="ＭＳ Ｐゴシック" pitchFamily="-112" charset="-128"/>
                <a:cs typeface="Arial" panose="020B0604020202020204" pitchFamily="34" charset="0"/>
              </a:rPr>
            </a:br>
            <a:r>
              <a:rPr lang="ar-JO" sz="4000" b="1" dirty="0">
                <a:solidFill>
                  <a:schemeClr val="bg1"/>
                </a:solidFill>
                <a:latin typeface="Arial" panose="020B0604020202020204" pitchFamily="34" charset="0"/>
                <a:ea typeface="ＭＳ Ｐゴシック" pitchFamily="-112" charset="-128"/>
                <a:cs typeface="Arial" panose="020B0604020202020204" pitchFamily="34" charset="0"/>
              </a:rPr>
              <a:t>موسى</a:t>
            </a:r>
            <a:br>
              <a:rPr lang="ar-JO" sz="4000" b="1" dirty="0">
                <a:solidFill>
                  <a:schemeClr val="bg1"/>
                </a:solidFill>
                <a:latin typeface="Arial" panose="020B0604020202020204" pitchFamily="34" charset="0"/>
                <a:ea typeface="ＭＳ Ｐゴシック" pitchFamily="-112" charset="-128"/>
                <a:cs typeface="Arial" panose="020B0604020202020204" pitchFamily="34" charset="0"/>
              </a:rPr>
            </a:br>
            <a:r>
              <a:rPr lang="ar-JO" sz="4000" b="1" dirty="0">
                <a:solidFill>
                  <a:schemeClr val="bg1"/>
                </a:solidFill>
                <a:latin typeface="Arial" panose="020B0604020202020204" pitchFamily="34" charset="0"/>
                <a:ea typeface="ＭＳ Ｐゴシック" pitchFamily="-112" charset="-128"/>
                <a:cs typeface="Arial" panose="020B0604020202020204" pitchFamily="34" charset="0"/>
              </a:rPr>
              <a:t>وسيط </a:t>
            </a:r>
            <a:br>
              <a:rPr lang="ar-JO" sz="4000" b="1" dirty="0">
                <a:solidFill>
                  <a:schemeClr val="bg1"/>
                </a:solidFill>
                <a:latin typeface="Arial" panose="020B0604020202020204" pitchFamily="34" charset="0"/>
                <a:ea typeface="ＭＳ Ｐゴシック" pitchFamily="-112" charset="-128"/>
                <a:cs typeface="Arial" panose="020B0604020202020204" pitchFamily="34" charset="0"/>
              </a:rPr>
            </a:br>
            <a:r>
              <a:rPr lang="ar-JO" sz="4000" b="1" dirty="0">
                <a:solidFill>
                  <a:schemeClr val="bg1"/>
                </a:solidFill>
                <a:latin typeface="Arial" panose="020B0604020202020204" pitchFamily="34" charset="0"/>
                <a:ea typeface="ＭＳ Ｐゴシック" pitchFamily="-112" charset="-128"/>
                <a:cs typeface="Arial" panose="020B0604020202020204" pitchFamily="34" charset="0"/>
              </a:rPr>
              <a:t>العهد</a:t>
            </a:r>
            <a:endParaRPr lang="en-US" sz="40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22176304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6000"/>
                                  </p:stCondLst>
                                  <p:childTnLst>
                                    <p:set>
                                      <p:cBhvr>
                                        <p:cTn id="6" dur="1" fill="hold">
                                          <p:stCondLst>
                                            <p:cond delay="0"/>
                                          </p:stCondLst>
                                        </p:cTn>
                                        <p:tgtEl>
                                          <p:spTgt spid="274437"/>
                                        </p:tgtEl>
                                        <p:attrNameLst>
                                          <p:attrName>style.visibility</p:attrName>
                                        </p:attrNameLst>
                                      </p:cBhvr>
                                      <p:to>
                                        <p:strVal val="visible"/>
                                      </p:to>
                                    </p:set>
                                    <p:animEffect transition="in" filter="dissolve">
                                      <p:cBhvr>
                                        <p:cTn id="7" dur="500"/>
                                        <p:tgtEl>
                                          <p:spTgt spid="274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7"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7" name="Picture 5" descr="j0216054"/>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731838"/>
            <a:ext cx="9144000" cy="6126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4" name="Rectangle 2"/>
          <p:cNvSpPr>
            <a:spLocks noGrp="1" noChangeArrowheads="1"/>
          </p:cNvSpPr>
          <p:nvPr>
            <p:ph type="title"/>
          </p:nvPr>
        </p:nvSpPr>
        <p:spPr>
          <a:xfrm>
            <a:off x="685800" y="152400"/>
            <a:ext cx="7772400" cy="1143000"/>
          </a:xfrm>
        </p:spPr>
        <p:txBody>
          <a:bodyPr/>
          <a:lstStyle/>
          <a:p>
            <a:pPr>
              <a:defRPr/>
            </a:pPr>
            <a:r>
              <a:rPr lang="ar-JO" dirty="0">
                <a:effectLst>
                  <a:glow rad="228600">
                    <a:srgbClr val="020020"/>
                  </a:glow>
                  <a:outerShdw blurRad="38100" dist="38100" dir="2700000" algn="tl">
                    <a:srgbClr val="000000"/>
                  </a:outerShdw>
                </a:effectLst>
                <a:cs typeface="Arial"/>
              </a:rPr>
              <a:t>الآية المفتاحية</a:t>
            </a:r>
            <a:endParaRPr lang="en-US" dirty="0">
              <a:effectLst>
                <a:glow rad="228600">
                  <a:srgbClr val="020020"/>
                </a:glow>
                <a:outerShdw blurRad="38100" dist="38100" dir="2700000" algn="tl">
                  <a:srgbClr val="000000"/>
                </a:outerShdw>
              </a:effectLst>
              <a:cs typeface="Arial"/>
            </a:endParaRPr>
          </a:p>
        </p:txBody>
      </p:sp>
      <p:sp>
        <p:nvSpPr>
          <p:cNvPr id="480259" name="Text Box 4"/>
          <p:cNvSpPr txBox="1">
            <a:spLocks noChangeArrowheads="1"/>
          </p:cNvSpPr>
          <p:nvPr/>
        </p:nvSpPr>
        <p:spPr bwMode="auto">
          <a:xfrm>
            <a:off x="8534400" y="150813"/>
            <a:ext cx="508473" cy="46166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altLang="zh-CN" dirty="0">
                <a:solidFill>
                  <a:srgbClr val="FFFFFF"/>
                </a:solidFill>
                <a:latin typeface="Arial" charset="0"/>
              </a:rPr>
              <a:t>98</a:t>
            </a:r>
            <a:endParaRPr lang="en-US" altLang="zh-CN" dirty="0">
              <a:solidFill>
                <a:srgbClr val="FFFFFF"/>
              </a:solidFill>
              <a:latin typeface="Arial" charset="0"/>
            </a:endParaRPr>
          </a:p>
        </p:txBody>
      </p:sp>
      <p:sp>
        <p:nvSpPr>
          <p:cNvPr id="13318" name="Rectangle 6"/>
          <p:cNvSpPr>
            <a:spLocks noChangeArrowheads="1"/>
          </p:cNvSpPr>
          <p:nvPr/>
        </p:nvSpPr>
        <p:spPr bwMode="auto">
          <a:xfrm>
            <a:off x="0" y="1447800"/>
            <a:ext cx="9144000" cy="48006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marL="342900" indent="-342900" algn="ctr" defTabSz="914400" eaLnBrk="0" fontAlgn="base" hangingPunct="0">
              <a:spcBef>
                <a:spcPct val="20000"/>
              </a:spcBef>
              <a:spcAft>
                <a:spcPct val="0"/>
              </a:spcAft>
              <a:buClr>
                <a:srgbClr val="808000"/>
              </a:buClr>
              <a:defRPr/>
            </a:pPr>
            <a:r>
              <a:rPr kumimoji="1" lang="en-US" altLang="zh-CN" sz="2800" b="1" dirty="0">
                <a:solidFill>
                  <a:srgbClr val="F1F7E9"/>
                </a:solidFill>
                <a:effectLst>
                  <a:glow rad="228600">
                    <a:srgbClr val="020020"/>
                  </a:glow>
                </a:effectLst>
                <a:latin typeface="Arial"/>
                <a:ea typeface="宋体" charset="0"/>
                <a:cs typeface="Arial"/>
              </a:rPr>
              <a:t>	</a:t>
            </a:r>
            <a:r>
              <a:rPr kumimoji="1" lang="ar-JO" altLang="zh-CN" sz="4000" b="1" dirty="0">
                <a:solidFill>
                  <a:srgbClr val="F1F7E9"/>
                </a:solidFill>
                <a:effectLst>
                  <a:glow rad="228600">
                    <a:srgbClr val="020020"/>
                  </a:glow>
                </a:effectLst>
                <a:latin typeface="Arial" panose="020B0604020202020204" pitchFamily="34" charset="0"/>
                <a:ea typeface="宋体" charset="0"/>
                <a:cs typeface="Arial"/>
              </a:rPr>
              <a:t>"لِذَلِكَ إنْ أَطَعْتُمْ عَهْدِي،</a:t>
            </a:r>
          </a:p>
          <a:p>
            <a:pPr marL="342900" indent="-342900" algn="ctr" defTabSz="914400" eaLnBrk="0" fontAlgn="base" hangingPunct="0">
              <a:spcBef>
                <a:spcPct val="20000"/>
              </a:spcBef>
              <a:spcAft>
                <a:spcPct val="0"/>
              </a:spcAft>
              <a:buClr>
                <a:srgbClr val="808000"/>
              </a:buClr>
              <a:defRPr/>
            </a:pPr>
            <a:r>
              <a:rPr kumimoji="1" lang="ar-JO" altLang="zh-CN" sz="4000" b="1" dirty="0">
                <a:solidFill>
                  <a:srgbClr val="F1F7E9"/>
                </a:solidFill>
                <a:effectLst>
                  <a:glow rad="228600">
                    <a:srgbClr val="020020"/>
                  </a:glow>
                </a:effectLst>
                <a:latin typeface="Arial" panose="020B0604020202020204" pitchFamily="34" charset="0"/>
                <a:ea typeface="宋体" charset="0"/>
                <a:cs typeface="Arial"/>
              </a:rPr>
              <a:t> تَكُونُوا لِي مِلْكاً خَاصّاً </a:t>
            </a:r>
          </a:p>
          <a:p>
            <a:pPr marL="342900" indent="-342900" algn="ctr" defTabSz="914400" eaLnBrk="0" fontAlgn="base" hangingPunct="0">
              <a:spcBef>
                <a:spcPct val="20000"/>
              </a:spcBef>
              <a:spcAft>
                <a:spcPct val="0"/>
              </a:spcAft>
              <a:buClr>
                <a:srgbClr val="808000"/>
              </a:buClr>
              <a:defRPr/>
            </a:pPr>
            <a:r>
              <a:rPr kumimoji="1" lang="ar-JO" altLang="zh-CN" sz="4000" b="1" dirty="0">
                <a:solidFill>
                  <a:srgbClr val="F1F7E9"/>
                </a:solidFill>
                <a:effectLst>
                  <a:glow rad="228600">
                    <a:srgbClr val="020020"/>
                  </a:glow>
                </a:effectLst>
                <a:latin typeface="Arial" panose="020B0604020202020204" pitchFamily="34" charset="0"/>
                <a:ea typeface="宋体" charset="0"/>
                <a:cs typeface="Arial"/>
              </a:rPr>
              <a:t>مِنْ بَيْنِ جَمِيعِ الشُّعُوبِ، </a:t>
            </a:r>
          </a:p>
          <a:p>
            <a:pPr marL="342900" indent="-342900" algn="ctr" defTabSz="914400" eaLnBrk="0" fontAlgn="base" hangingPunct="0">
              <a:spcBef>
                <a:spcPct val="20000"/>
              </a:spcBef>
              <a:spcAft>
                <a:spcPct val="0"/>
              </a:spcAft>
              <a:buClr>
                <a:srgbClr val="808000"/>
              </a:buClr>
              <a:defRPr/>
            </a:pPr>
            <a:r>
              <a:rPr kumimoji="1" lang="ar-JO" altLang="zh-CN" sz="4000" b="1" dirty="0">
                <a:solidFill>
                  <a:srgbClr val="F1F7E9"/>
                </a:solidFill>
                <a:effectLst>
                  <a:glow rad="228600">
                    <a:srgbClr val="020020"/>
                  </a:glow>
                </a:effectLst>
                <a:latin typeface="Arial" panose="020B0604020202020204" pitchFamily="34" charset="0"/>
                <a:ea typeface="宋体" charset="0"/>
                <a:cs typeface="Arial"/>
              </a:rPr>
              <a:t>لأَنَّ لِي كُلَّ الأَرْضِ. </a:t>
            </a:r>
          </a:p>
          <a:p>
            <a:pPr marL="342900" indent="-342900" algn="ctr" defTabSz="914400" eaLnBrk="0" fontAlgn="base" hangingPunct="0">
              <a:spcBef>
                <a:spcPct val="20000"/>
              </a:spcBef>
              <a:spcAft>
                <a:spcPct val="0"/>
              </a:spcAft>
              <a:buClr>
                <a:srgbClr val="808000"/>
              </a:buClr>
              <a:defRPr/>
            </a:pPr>
            <a:r>
              <a:rPr kumimoji="1" lang="ar-JO" altLang="zh-CN" sz="4000" b="1" dirty="0">
                <a:solidFill>
                  <a:srgbClr val="F1F7E9"/>
                </a:solidFill>
                <a:effectLst>
                  <a:glow rad="228600">
                    <a:srgbClr val="020020"/>
                  </a:glow>
                </a:effectLst>
                <a:latin typeface="Arial" panose="020B0604020202020204" pitchFamily="34" charset="0"/>
                <a:ea typeface="宋体" charset="0"/>
                <a:cs typeface="Arial"/>
              </a:rPr>
              <a:t>وَتَكُونُوا لِي </a:t>
            </a:r>
            <a:r>
              <a:rPr kumimoji="1" lang="ar-JO" altLang="zh-CN" sz="4000" b="1" dirty="0">
                <a:solidFill>
                  <a:srgbClr val="FFFF00"/>
                </a:solidFill>
                <a:effectLst>
                  <a:glow rad="228600">
                    <a:srgbClr val="020020"/>
                  </a:glow>
                </a:effectLst>
                <a:latin typeface="Arial" panose="020B0604020202020204" pitchFamily="34" charset="0"/>
                <a:ea typeface="宋体" charset="0"/>
                <a:cs typeface="Arial"/>
              </a:rPr>
              <a:t>مَمْلَكَةَ كَهَنَةٍ</a:t>
            </a:r>
          </a:p>
          <a:p>
            <a:pPr marL="342900" indent="-342900" algn="ctr" defTabSz="914400" eaLnBrk="0" fontAlgn="base" hangingPunct="0">
              <a:spcBef>
                <a:spcPct val="20000"/>
              </a:spcBef>
              <a:spcAft>
                <a:spcPct val="0"/>
              </a:spcAft>
              <a:buClr>
                <a:srgbClr val="808000"/>
              </a:buClr>
              <a:defRPr/>
            </a:pPr>
            <a:r>
              <a:rPr kumimoji="1" lang="ar-JO" altLang="zh-CN" sz="4000" b="1" dirty="0">
                <a:solidFill>
                  <a:srgbClr val="F1F7E9"/>
                </a:solidFill>
                <a:effectLst>
                  <a:glow rad="228600">
                    <a:srgbClr val="020020"/>
                  </a:glow>
                </a:effectLst>
                <a:latin typeface="Arial" panose="020B0604020202020204" pitchFamily="34" charset="0"/>
                <a:ea typeface="宋体" charset="0"/>
                <a:cs typeface="Arial"/>
              </a:rPr>
              <a:t> وَأُمَّةً مُقَدَّسَةً."</a:t>
            </a:r>
          </a:p>
          <a:p>
            <a:pPr marL="342900" indent="-342900" algn="ctr" defTabSz="914400" eaLnBrk="0" fontAlgn="base" hangingPunct="0">
              <a:spcBef>
                <a:spcPct val="20000"/>
              </a:spcBef>
              <a:spcAft>
                <a:spcPct val="0"/>
              </a:spcAft>
              <a:buClr>
                <a:srgbClr val="808000"/>
              </a:buClr>
              <a:defRPr/>
            </a:pPr>
            <a:r>
              <a:rPr kumimoji="1" lang="ar-JO" altLang="zh-CN" sz="4000" b="1" dirty="0">
                <a:solidFill>
                  <a:srgbClr val="F1F7E9"/>
                </a:solidFill>
                <a:effectLst>
                  <a:glow rad="228600">
                    <a:srgbClr val="020020"/>
                  </a:glow>
                </a:effectLst>
                <a:latin typeface="Arial" panose="020B0604020202020204" pitchFamily="34" charset="0"/>
                <a:ea typeface="宋体" charset="0"/>
                <a:cs typeface="Arial"/>
              </a:rPr>
              <a:t>(خروج 19: 5- 6)</a:t>
            </a:r>
          </a:p>
        </p:txBody>
      </p:sp>
    </p:spTree>
    <p:extLst>
      <p:ext uri="{BB962C8B-B14F-4D97-AF65-F5344CB8AC3E}">
        <p14:creationId xmlns:p14="http://schemas.microsoft.com/office/powerpoint/2010/main" val="13331413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Giza Pyramids\Sphinx with Chefren's Pyramid.jpg"/>
</p:tagLst>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Story">
  <a:themeElements>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Story">
  <a:themeElements>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1_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8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Teamwork">
  <a:themeElements>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fontScheme name="Teamwork">
      <a:majorFont>
        <a:latin typeface="Garamond"/>
        <a:ea typeface="Arial"/>
        <a:cs typeface="Arial"/>
      </a:majorFont>
      <a:minorFont>
        <a:latin typeface="Garamond"/>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eamwork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Teamwork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clrMap bg1="dk2" tx1="lt1" bg2="dk1" tx2="lt2" accent1="accent1" accent2="accent2" accent3="accent3" accent4="accent4" accent5="accent5" accent6="accent6" hlink="hlink" folHlink="folHlink"/>
    </a:extraClrScheme>
    <a:extraClrScheme>
      <a:clrScheme name="Teamwork 3">
        <a:dk1>
          <a:srgbClr val="000000"/>
        </a:dk1>
        <a:lt1>
          <a:srgbClr val="E0EBF6"/>
        </a:lt1>
        <a:dk2>
          <a:srgbClr val="77A4AF"/>
        </a:dk2>
        <a:lt2>
          <a:srgbClr val="F3F7FB"/>
        </a:lt2>
        <a:accent1>
          <a:srgbClr val="B9C4D7"/>
        </a:accent1>
        <a:accent2>
          <a:srgbClr val="B1A1C5"/>
        </a:accent2>
        <a:accent3>
          <a:srgbClr val="EDF3FA"/>
        </a:accent3>
        <a:accent4>
          <a:srgbClr val="000000"/>
        </a:accent4>
        <a:accent5>
          <a:srgbClr val="D9DEE8"/>
        </a:accent5>
        <a:accent6>
          <a:srgbClr val="A091B2"/>
        </a:accent6>
        <a:hlink>
          <a:srgbClr val="3F2FB5"/>
        </a:hlink>
        <a:folHlink>
          <a:srgbClr val="318944"/>
        </a:folHlink>
      </a:clrScheme>
      <a:clrMap bg1="lt1" tx1="dk1" bg2="lt2" tx2="dk2" accent1="accent1" accent2="accent2" accent3="accent3" accent4="accent4" accent5="accent5" accent6="accent6" hlink="hlink" folHlink="folHlink"/>
    </a:extraClrScheme>
    <a:extraClrScheme>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clrMap bg1="dk2" tx1="lt1" bg2="dk1" tx2="lt2" accent1="accent1" accent2="accent2" accent3="accent3" accent4="accent4" accent5="accent5" accent6="accent6" hlink="hlink" folHlink="folHlink"/>
    </a:extraClrScheme>
    <a:extraClrScheme>
      <a:clrScheme name="Teamwork 5">
        <a:dk1>
          <a:srgbClr val="8ABA8D"/>
        </a:dk1>
        <a:lt1>
          <a:srgbClr val="FFFFFF"/>
        </a:lt1>
        <a:dk2>
          <a:srgbClr val="6FB56D"/>
        </a:dk2>
        <a:lt2>
          <a:srgbClr val="DCF1F4"/>
        </a:lt2>
        <a:accent1>
          <a:srgbClr val="2E7E2E"/>
        </a:accent1>
        <a:accent2>
          <a:srgbClr val="25735D"/>
        </a:accent2>
        <a:accent3>
          <a:srgbClr val="BBD7BA"/>
        </a:accent3>
        <a:accent4>
          <a:srgbClr val="DADADA"/>
        </a:accent4>
        <a:accent5>
          <a:srgbClr val="ADC0AD"/>
        </a:accent5>
        <a:accent6>
          <a:srgbClr val="206853"/>
        </a:accent6>
        <a:hlink>
          <a:srgbClr val="FFFF00"/>
        </a:hlink>
        <a:folHlink>
          <a:srgbClr val="FFF4BF"/>
        </a:folHlink>
      </a:clrScheme>
      <a:clrMap bg1="dk2" tx1="lt1" bg2="dk1" tx2="lt2" accent1="accent1" accent2="accent2" accent3="accent3" accent4="accent4" accent5="accent5" accent6="accent6" hlink="hlink" folHlink="folHlink"/>
    </a:extraClrScheme>
    <a:extraClrScheme>
      <a:clrScheme name="Teamwork 6">
        <a:dk1>
          <a:srgbClr val="005400"/>
        </a:dk1>
        <a:lt1>
          <a:srgbClr val="FFFFFF"/>
        </a:lt1>
        <a:dk2>
          <a:srgbClr val="004800"/>
        </a:dk2>
        <a:lt2>
          <a:srgbClr val="D6D8C0"/>
        </a:lt2>
        <a:accent1>
          <a:srgbClr val="339933"/>
        </a:accent1>
        <a:accent2>
          <a:srgbClr val="7D8C70"/>
        </a:accent2>
        <a:accent3>
          <a:srgbClr val="AAB1AA"/>
        </a:accent3>
        <a:accent4>
          <a:srgbClr val="DADADA"/>
        </a:accent4>
        <a:accent5>
          <a:srgbClr val="ADCAAD"/>
        </a:accent5>
        <a:accent6>
          <a:srgbClr val="717E65"/>
        </a:accent6>
        <a:hlink>
          <a:srgbClr val="CCCC00"/>
        </a:hlink>
        <a:folHlink>
          <a:srgbClr val="85B3B1"/>
        </a:folHlink>
      </a:clrScheme>
      <a:clrMap bg1="dk2" tx1="lt1" bg2="dk1" tx2="lt2" accent1="accent1" accent2="accent2" accent3="accent3" accent4="accent4" accent5="accent5" accent6="accent6" hlink="hlink" folHlink="folHlink"/>
    </a:extraClrScheme>
    <a:extraClrScheme>
      <a:clrScheme name="Teamwork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clrMap bg1="lt1" tx1="dk1" bg2="lt2" tx2="dk2" accent1="accent1" accent2="accent2" accent3="accent3" accent4="accent4" accent5="accent5" accent6="accent6" hlink="hlink" folHlink="folHlink"/>
    </a:extraClrScheme>
    <a:extraClrScheme>
      <a:clrScheme name="Teamwork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clrMap bg1="lt1" tx1="dk1" bg2="lt2" tx2="dk2" accent1="accent1" accent2="accent2" accent3="accent3" accent4="accent4" accent5="accent5" accent6="accent6" hlink="hlink" folHlink="folHlink"/>
    </a:extraClrScheme>
    <a:extraClrScheme>
      <a:clrScheme name="Teamwork 9">
        <a:dk1>
          <a:srgbClr val="8A0000"/>
        </a:dk1>
        <a:lt1>
          <a:srgbClr val="FFFFFF"/>
        </a:lt1>
        <a:dk2>
          <a:srgbClr val="800000"/>
        </a:dk2>
        <a:lt2>
          <a:srgbClr val="FFFFCC"/>
        </a:lt2>
        <a:accent1>
          <a:srgbClr val="FF5831"/>
        </a:accent1>
        <a:accent2>
          <a:srgbClr val="C5543D"/>
        </a:accent2>
        <a:accent3>
          <a:srgbClr val="C0AAAA"/>
        </a:accent3>
        <a:accent4>
          <a:srgbClr val="DADADA"/>
        </a:accent4>
        <a:accent5>
          <a:srgbClr val="FFB4AD"/>
        </a:accent5>
        <a:accent6>
          <a:srgbClr val="B24B36"/>
        </a:accent6>
        <a:hlink>
          <a:srgbClr val="FFFFCC"/>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5297</TotalTime>
  <Words>3982</Words>
  <Application>Microsoft Macintosh PowerPoint</Application>
  <PresentationFormat>On-screen Show (4:3)</PresentationFormat>
  <Paragraphs>878</Paragraphs>
  <Slides>139</Slides>
  <Notes>104</Notes>
  <HiddenSlides>0</HiddenSlides>
  <MMClips>0</MMClips>
  <ScaleCrop>false</ScaleCrop>
  <HeadingPairs>
    <vt:vector size="8" baseType="variant">
      <vt:variant>
        <vt:lpstr>Fonts Used</vt:lpstr>
      </vt:variant>
      <vt:variant>
        <vt:i4>18</vt:i4>
      </vt:variant>
      <vt:variant>
        <vt:lpstr>Theme</vt:lpstr>
      </vt:variant>
      <vt:variant>
        <vt:i4>43</vt:i4>
      </vt:variant>
      <vt:variant>
        <vt:lpstr>Embedded OLE Servers</vt:lpstr>
      </vt:variant>
      <vt:variant>
        <vt:i4>1</vt:i4>
      </vt:variant>
      <vt:variant>
        <vt:lpstr>Slide Titles</vt:lpstr>
      </vt:variant>
      <vt:variant>
        <vt:i4>139</vt:i4>
      </vt:variant>
    </vt:vector>
  </HeadingPairs>
  <TitlesOfParts>
    <vt:vector size="201" baseType="lpstr">
      <vt:lpstr>amiriregular</vt:lpstr>
      <vt:lpstr>B VAG Rounded Bold</vt:lpstr>
      <vt:lpstr>Chicago</vt:lpstr>
      <vt:lpstr>Arial</vt:lpstr>
      <vt:lpstr>Arial Black</vt:lpstr>
      <vt:lpstr>Arial Narrow</vt:lpstr>
      <vt:lpstr>Calibri</vt:lpstr>
      <vt:lpstr>Calisto MT</vt:lpstr>
      <vt:lpstr>Comic Sans MS</vt:lpstr>
      <vt:lpstr>Garamond</vt:lpstr>
      <vt:lpstr>Helvetica</vt:lpstr>
      <vt:lpstr>Helvetica Neue Black Condensed</vt:lpstr>
      <vt:lpstr>Impact</vt:lpstr>
      <vt:lpstr>Monotype Sorts</vt:lpstr>
      <vt:lpstr>Tahoma</vt:lpstr>
      <vt:lpstr>Times</vt:lpstr>
      <vt:lpstr>Times New Roman</vt:lpstr>
      <vt:lpstr>Wingdings</vt:lpstr>
      <vt:lpstr>49_Blank Presentation</vt:lpstr>
      <vt:lpstr>Blank Presentation</vt:lpstr>
      <vt:lpstr>Beam</vt:lpstr>
      <vt:lpstr>1_Default Design</vt:lpstr>
      <vt:lpstr>MEADOW</vt:lpstr>
      <vt:lpstr>Default Design</vt:lpstr>
      <vt:lpstr>1_MEADOW</vt:lpstr>
      <vt:lpstr>2_MEADOW</vt:lpstr>
      <vt:lpstr>1_Blank Presentation</vt:lpstr>
      <vt:lpstr>untitled 3</vt:lpstr>
      <vt:lpstr>3_MEADOW</vt:lpstr>
      <vt:lpstr>2_Default Design</vt:lpstr>
      <vt:lpstr>3_Default Design</vt:lpstr>
      <vt:lpstr>4_MEADOW</vt:lpstr>
      <vt:lpstr>Topo</vt:lpstr>
      <vt:lpstr>Circuit</vt:lpstr>
      <vt:lpstr>1_Balance</vt:lpstr>
      <vt:lpstr>4_Default Design</vt:lpstr>
      <vt:lpstr>6_Default Design</vt:lpstr>
      <vt:lpstr>1_Circuit</vt:lpstr>
      <vt:lpstr>2_Blank Presentation</vt:lpstr>
      <vt:lpstr>5_MEADOW</vt:lpstr>
      <vt:lpstr>5_Default Design</vt:lpstr>
      <vt:lpstr>Story</vt:lpstr>
      <vt:lpstr>2_Story</vt:lpstr>
      <vt:lpstr>7_Default Design</vt:lpstr>
      <vt:lpstr>6_MEADOW</vt:lpstr>
      <vt:lpstr>24_Default Design</vt:lpstr>
      <vt:lpstr>1_Topo</vt:lpstr>
      <vt:lpstr>7_MEADOW</vt:lpstr>
      <vt:lpstr>46_Blank Presentation</vt:lpstr>
      <vt:lpstr>8_MEADOW</vt:lpstr>
      <vt:lpstr>4_untitled 3</vt:lpstr>
      <vt:lpstr>Balance</vt:lpstr>
      <vt:lpstr>3_Ripple</vt:lpstr>
      <vt:lpstr>Teamwork</vt:lpstr>
      <vt:lpstr>8_Default Design</vt:lpstr>
      <vt:lpstr>10_Default Design</vt:lpstr>
      <vt:lpstr>16_Default Design</vt:lpstr>
      <vt:lpstr>47_Blank Presentation</vt:lpstr>
      <vt:lpstr>11_Default Design</vt:lpstr>
      <vt:lpstr>12_Default Design</vt:lpstr>
      <vt:lpstr>Orbit</vt:lpstr>
      <vt:lpstr>Photo Editor Photo</vt:lpstr>
      <vt:lpstr>كن مشكلا</vt:lpstr>
      <vt:lpstr>التغيير في كل مكان من حولنا.</vt:lpstr>
      <vt:lpstr>كيف يشكّلنا الله؟</vt:lpstr>
      <vt:lpstr>لماذا يشكّلنا الله؟</vt:lpstr>
      <vt:lpstr>دعنا ندرس من خِلال الأسفار المقدسة</vt:lpstr>
      <vt:lpstr>الترحال في البريّة</vt:lpstr>
      <vt:lpstr>الكلمة المفتاحيّة في سِفر التكوين:</vt:lpstr>
      <vt:lpstr>كيف تكون مخلصًا لله   في عالم الأصنام؟</vt:lpstr>
      <vt:lpstr>الفكرة الرئيسيّة في سفر التكوين</vt:lpstr>
      <vt:lpstr>خَلفيّة لسفر الخروج</vt:lpstr>
      <vt:lpstr>موت يُوسُف</vt:lpstr>
      <vt:lpstr>"أخرج – نا"</vt:lpstr>
      <vt:lpstr>زيارة كورينثوس</vt:lpstr>
      <vt:lpstr>الاتجاهات؟</vt:lpstr>
      <vt:lpstr>مَخْرَج</vt:lpstr>
      <vt:lpstr>عنوان</vt:lpstr>
      <vt:lpstr>كلمة رئيسيّة</vt:lpstr>
      <vt:lpstr>ما الذي يتطلبه تكوين أمّة؟</vt:lpstr>
      <vt:lpstr>موضوع للمناقشة</vt:lpstr>
      <vt:lpstr>مخطط سفر الخروج</vt:lpstr>
      <vt:lpstr>أقسام الخروج الرئيسيّة</vt:lpstr>
      <vt:lpstr>لماذا يشكّلنا الله؟</vt:lpstr>
      <vt:lpstr>1- الله يخلصنا لإظهار قوّته  و رعايته</vt:lpstr>
      <vt:lpstr>أقسام الخروج الرئيسيّة</vt:lpstr>
      <vt:lpstr>1.اِستخدم الله موسى لحث فرعون على تحرير إسرائيل من العبودية ليبيّن أنّ: </vt:lpstr>
      <vt:lpstr>Slides on  خروج ١</vt:lpstr>
      <vt:lpstr>أبو الهول والهرم الأكبر</vt:lpstr>
      <vt:lpstr>أضطهد المصريون بني إسرائيل بلا رحمة</vt:lpstr>
      <vt:lpstr>السلطة "المطلقة"</vt:lpstr>
      <vt:lpstr>من لديه قوّة أكبر – فرعون أم يهوه؟</vt:lpstr>
      <vt:lpstr>الطوب الطينيّ</vt:lpstr>
      <vt:lpstr>مثول قابلتي العبرانيات أمام فرعون (خر 1: 15- 22)</vt:lpstr>
      <vt:lpstr>Slides on  خروج ٢</vt:lpstr>
      <vt:lpstr>ألقي موسى "في نهر النيل" (خر 1: 22)</vt:lpstr>
      <vt:lpstr>مريم (خر 2: 4)  </vt:lpstr>
      <vt:lpstr>أع 7: 20- 21 (ن. د. ج)</vt:lpstr>
      <vt:lpstr>أع 7: 22 (ن. د. ج)</vt:lpstr>
      <vt:lpstr>موسى يهرب</vt:lpstr>
      <vt:lpstr>موقع مِديان</vt:lpstr>
      <vt:lpstr>Slides on  خروج ٣</vt:lpstr>
      <vt:lpstr>الله يدعو عبده</vt:lpstr>
      <vt:lpstr>العليقة المشتعلة</vt:lpstr>
      <vt:lpstr>أعذار</vt:lpstr>
      <vt:lpstr>Slides on  خروج ٤</vt:lpstr>
      <vt:lpstr>أنتهى الحديث بين الله وموسى فقط بعد تعيين هرون كشريكٍ في الخدمة </vt:lpstr>
      <vt:lpstr>حياة موسى</vt:lpstr>
      <vt:lpstr>خادم الله الذي يفهم عدم أهليته سوف يظهر غنىً من الله (خر 3 – 4)</vt:lpstr>
      <vt:lpstr>Slides on  خروج ٧</vt:lpstr>
      <vt:lpstr>"فدخَلَ موسى وهرونُ على فِرعَونَ وفعَلا كما أمرَ الرّبُّ.  ألقى هرونُ عصاهُ أمامَ فِرعَونَ ورِجالِهِ فصارَت حَـيَّةً." خروج 7: 10 (ن. د. ج)</vt:lpstr>
      <vt:lpstr>10 ضربات</vt:lpstr>
      <vt:lpstr>Slides on  خروج ١٢</vt:lpstr>
      <vt:lpstr> 2- فدى الله إسرائيل من مصر       وحفظهم في الصحراء         ليبيّن:  </vt:lpstr>
      <vt:lpstr>معنى الضربات</vt:lpstr>
      <vt:lpstr>تذكر أهميّة الخروج</vt:lpstr>
      <vt:lpstr>تذكر أهميّة الخروج</vt:lpstr>
      <vt:lpstr>الضربات وآلهة مصر Adapted from John H. Walton, Chronological and Background Charts of the OT, 2d ed., 85</vt:lpstr>
      <vt:lpstr>الضربات وآلهة مصر Adapted from John H. Walton, Chronological and Background Charts of the OT, 2d ed., 85</vt:lpstr>
      <vt:lpstr>خط سير رحلة الخروج</vt:lpstr>
      <vt:lpstr>عبور بحر القصب</vt:lpstr>
      <vt:lpstr>عليك أخذ الخروج بالإيمان!</vt:lpstr>
      <vt:lpstr>لماذا يعتبر الخروج مهمًا جدًا؟</vt:lpstr>
      <vt:lpstr>التقويم العبري</vt:lpstr>
      <vt:lpstr>Slides on  خروج ١٣</vt:lpstr>
      <vt:lpstr>لماذا يعتبر الخروج مهمًا جدًا؟</vt:lpstr>
      <vt:lpstr>Slides on  خروج ١٤</vt:lpstr>
      <vt:lpstr>الفصح</vt:lpstr>
      <vt:lpstr>Slides on  خروج ١٦</vt:lpstr>
      <vt:lpstr>المَنّ (خر 16)</vt:lpstr>
      <vt:lpstr>السَّحَابَة</vt:lpstr>
      <vt:lpstr>البَحَر</vt:lpstr>
      <vt:lpstr>القائد</vt:lpstr>
      <vt:lpstr>الطَعام</vt:lpstr>
      <vt:lpstr>Slides on  خروج ١٧</vt:lpstr>
      <vt:lpstr>المــاء</vt:lpstr>
      <vt:lpstr>Slides on  خروج ١٨</vt:lpstr>
      <vt:lpstr>خط السير التقليدي للخروج</vt:lpstr>
      <vt:lpstr>يسوع هو خروجنا الجديد الذي يخلصنا  من الخطيئة كحمل فصحنا – وهذا يظهر  قوته وعنايته. </vt:lpstr>
      <vt:lpstr>Could mortals and those in glorified bodies really live together?</vt:lpstr>
      <vt:lpstr>حَمَل الفِصح</vt:lpstr>
      <vt:lpstr>حِماية الفصح</vt:lpstr>
      <vt:lpstr>الإيمان مصوّرًا</vt:lpstr>
      <vt:lpstr>الحَمَل مصَوّرًا</vt:lpstr>
      <vt:lpstr>الصَليب مصوّرًا</vt:lpstr>
      <vt:lpstr>الإيمان بالحَمَل</vt:lpstr>
      <vt:lpstr>"هذا هو جَسدي..."</vt:lpstr>
      <vt:lpstr>خروج 12: 1- 16  مرّ ملاك الموت على البيوت والدماء على الأبواب</vt:lpstr>
      <vt:lpstr>الخيط المشترك</vt:lpstr>
      <vt:lpstr>الخروج يصوّر الفداء</vt:lpstr>
      <vt:lpstr>1 كورنثوس 10: 1- 4</vt:lpstr>
      <vt:lpstr>لماذا يشكّلنا الله؟</vt:lpstr>
      <vt:lpstr>1- الله يخلصنا لإظهار قوّته  و رعايته</vt:lpstr>
      <vt:lpstr>2- يعلمنا الله كشعبه الجديد  لنتمتع بحضورهِ.</vt:lpstr>
      <vt:lpstr>أقسام الخروج الرئيسيّة</vt:lpstr>
      <vt:lpstr>أقسام الخروج الرئيسيّة</vt:lpstr>
      <vt:lpstr>1- أعطى الله الشريعة لتبدأ علاقة عهد إسرائيل      مع الله القدوس. </vt:lpstr>
      <vt:lpstr>لماذا كانت الشريعة ضرورية جدًا؟</vt:lpstr>
      <vt:lpstr>Slides on  خروج ١٩</vt:lpstr>
      <vt:lpstr>أصبحَ موسى وسيط  العهد</vt:lpstr>
      <vt:lpstr>الآية المفتاحية</vt:lpstr>
      <vt:lpstr>البيان الموجز</vt:lpstr>
      <vt:lpstr>Slides on  خروج ٢٠</vt:lpstr>
      <vt:lpstr>العشرة الكبار</vt:lpstr>
      <vt:lpstr>Slides on  خروج ٢١</vt:lpstr>
      <vt:lpstr>إن جوهر العهد الموسوي هو الوصايا العشرة</vt:lpstr>
      <vt:lpstr>Slides on  خروج ٢٣</vt:lpstr>
      <vt:lpstr>التباين بين عهدين رئيسيين</vt:lpstr>
      <vt:lpstr>التباين بين عهدين رئيسيين</vt:lpstr>
      <vt:lpstr>التباين بين عهدين رئيسيين</vt:lpstr>
      <vt:lpstr>Slides on  خروج ٢٥</vt:lpstr>
      <vt:lpstr>خيمة الاجتماع</vt:lpstr>
      <vt:lpstr>تابوت العهد</vt:lpstr>
      <vt:lpstr>التأثيث</vt:lpstr>
      <vt:lpstr>Tabernacle prefiguring the Cross</vt:lpstr>
      <vt:lpstr>خيمة الاجتماع صورة مسبقة عن الصليب</vt:lpstr>
      <vt:lpstr>أعدّ الله له مكانًا ليسكن فيه كملك</vt:lpstr>
      <vt:lpstr>Slides on  خروج ٢٨</vt:lpstr>
      <vt:lpstr>أردية رئيس الكهنة</vt:lpstr>
      <vt:lpstr>صدرة  رئيس الكهنة (خر 28: 15- 21 ن. د. ج)</vt:lpstr>
      <vt:lpstr>2- بنى إسرائيل خيمة الاجتماع     حيث سكن الله كملك</vt:lpstr>
      <vt:lpstr>Slides on  خروج ٣٢</vt:lpstr>
      <vt:lpstr>حادثة العِجل الذهبيّ</vt:lpstr>
      <vt:lpstr>تحطيم لوحي الشهادة</vt:lpstr>
      <vt:lpstr>Slides on  خروج ٣٥</vt:lpstr>
      <vt:lpstr>The Tabernacle of Israel</vt:lpstr>
      <vt:lpstr>Slides on  خروج ٤٠</vt:lpstr>
      <vt:lpstr>حضور الله ملأ قصره الجديد!</vt:lpstr>
      <vt:lpstr>يحضرنا الرب يسوع إلى عهد جديد حيث يسكننا بروحهِ.</vt:lpstr>
      <vt:lpstr>حضور الله أقام في هيكل سليمان</vt:lpstr>
      <vt:lpstr>ماذا حدث في يوم الخمسين؟</vt:lpstr>
      <vt:lpstr>سكنى الروح</vt:lpstr>
      <vt:lpstr>لماذا يشكّلنا الله؟</vt:lpstr>
      <vt:lpstr>1- الله يخلصنا لإظهار قوّته  و رعايته</vt:lpstr>
      <vt:lpstr>2- يعلمنا الله كشعبه الجديد  لنتمتع بحضورهِ.</vt:lpstr>
      <vt:lpstr>الفكرة الرئيسية</vt:lpstr>
      <vt:lpstr>ماذا يفترض أن نفعل بخصوص تشكيل الله لنا؟</vt:lpstr>
      <vt:lpstr>هل ترتبط بيسوع على أنه رئيس كهنتكَ الرحيم؟</vt:lpstr>
      <vt:lpstr>علاقة وليس طقوس</vt:lpstr>
      <vt:lpstr>Black</vt:lpstr>
      <vt:lpstr>تفسير الكتاب المقدس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556</cp:revision>
  <dcterms:created xsi:type="dcterms:W3CDTF">2014-08-02T06:39:19Z</dcterms:created>
  <dcterms:modified xsi:type="dcterms:W3CDTF">2021-10-15T16:48:00Z</dcterms:modified>
</cp:coreProperties>
</file>